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659" r:id="rId2"/>
  </p:sldMasterIdLst>
  <p:notesMasterIdLst>
    <p:notesMasterId r:id="rId106"/>
  </p:notesMasterIdLst>
  <p:sldIdLst>
    <p:sldId id="350" r:id="rId3"/>
    <p:sldId id="489" r:id="rId4"/>
    <p:sldId id="411" r:id="rId5"/>
    <p:sldId id="492" r:id="rId6"/>
    <p:sldId id="494" r:id="rId7"/>
    <p:sldId id="495" r:id="rId8"/>
    <p:sldId id="496" r:id="rId9"/>
    <p:sldId id="497" r:id="rId10"/>
    <p:sldId id="502" r:id="rId11"/>
    <p:sldId id="501" r:id="rId12"/>
    <p:sldId id="500" r:id="rId13"/>
    <p:sldId id="499" r:id="rId14"/>
    <p:sldId id="498" r:id="rId15"/>
    <p:sldId id="535" r:id="rId16"/>
    <p:sldId id="453" r:id="rId17"/>
    <p:sldId id="467" r:id="rId18"/>
    <p:sldId id="479" r:id="rId19"/>
    <p:sldId id="478" r:id="rId20"/>
    <p:sldId id="468" r:id="rId21"/>
    <p:sldId id="469" r:id="rId22"/>
    <p:sldId id="482" r:id="rId23"/>
    <p:sldId id="484" r:id="rId24"/>
    <p:sldId id="485" r:id="rId25"/>
    <p:sldId id="520" r:id="rId26"/>
    <p:sldId id="521" r:id="rId27"/>
    <p:sldId id="425" r:id="rId28"/>
    <p:sldId id="488" r:id="rId29"/>
    <p:sldId id="486" r:id="rId30"/>
    <p:sldId id="487" r:id="rId31"/>
    <p:sldId id="429" r:id="rId32"/>
    <p:sldId id="454" r:id="rId33"/>
    <p:sldId id="510" r:id="rId34"/>
    <p:sldId id="509" r:id="rId35"/>
    <p:sldId id="511" r:id="rId36"/>
    <p:sldId id="512" r:id="rId37"/>
    <p:sldId id="513" r:id="rId38"/>
    <p:sldId id="514" r:id="rId39"/>
    <p:sldId id="515" r:id="rId40"/>
    <p:sldId id="516" r:id="rId41"/>
    <p:sldId id="517" r:id="rId42"/>
    <p:sldId id="518" r:id="rId43"/>
    <p:sldId id="519" r:id="rId44"/>
    <p:sldId id="430" r:id="rId45"/>
    <p:sldId id="461" r:id="rId46"/>
    <p:sldId id="455" r:id="rId47"/>
    <p:sldId id="436" r:id="rId48"/>
    <p:sldId id="435" r:id="rId49"/>
    <p:sldId id="437" r:id="rId50"/>
    <p:sldId id="438" r:id="rId51"/>
    <p:sldId id="462" r:id="rId52"/>
    <p:sldId id="439" r:id="rId53"/>
    <p:sldId id="463" r:id="rId54"/>
    <p:sldId id="445" r:id="rId55"/>
    <p:sldId id="456" r:id="rId56"/>
    <p:sldId id="458" r:id="rId57"/>
    <p:sldId id="460" r:id="rId58"/>
    <p:sldId id="459" r:id="rId59"/>
    <p:sldId id="524" r:id="rId60"/>
    <p:sldId id="503" r:id="rId61"/>
    <p:sldId id="431" r:id="rId62"/>
    <p:sldId id="440" r:id="rId63"/>
    <p:sldId id="534" r:id="rId64"/>
    <p:sldId id="441" r:id="rId65"/>
    <p:sldId id="537" r:id="rId66"/>
    <p:sldId id="476" r:id="rId67"/>
    <p:sldId id="542" r:id="rId68"/>
    <p:sldId id="446" r:id="rId69"/>
    <p:sldId id="538" r:id="rId70"/>
    <p:sldId id="477" r:id="rId71"/>
    <p:sldId id="444" r:id="rId72"/>
    <p:sldId id="543" r:id="rId73"/>
    <p:sldId id="540" r:id="rId74"/>
    <p:sldId id="432" r:id="rId75"/>
    <p:sldId id="447" r:id="rId76"/>
    <p:sldId id="506" r:id="rId77"/>
    <p:sldId id="448" r:id="rId78"/>
    <p:sldId id="522" r:id="rId79"/>
    <p:sldId id="450" r:id="rId80"/>
    <p:sldId id="483" r:id="rId81"/>
    <p:sldId id="449" r:id="rId82"/>
    <p:sldId id="452" r:id="rId83"/>
    <p:sldId id="508" r:id="rId84"/>
    <p:sldId id="433" r:id="rId85"/>
    <p:sldId id="505" r:id="rId86"/>
    <p:sldId id="507" r:id="rId87"/>
    <p:sldId id="523" r:id="rId88"/>
    <p:sldId id="472" r:id="rId89"/>
    <p:sldId id="471" r:id="rId90"/>
    <p:sldId id="434" r:id="rId91"/>
    <p:sldId id="473" r:id="rId92"/>
    <p:sldId id="474" r:id="rId93"/>
    <p:sldId id="475" r:id="rId94"/>
    <p:sldId id="539" r:id="rId95"/>
    <p:sldId id="533" r:id="rId96"/>
    <p:sldId id="504" r:id="rId97"/>
    <p:sldId id="525" r:id="rId98"/>
    <p:sldId id="527" r:id="rId99"/>
    <p:sldId id="528" r:id="rId100"/>
    <p:sldId id="536" r:id="rId101"/>
    <p:sldId id="530" r:id="rId102"/>
    <p:sldId id="531" r:id="rId103"/>
    <p:sldId id="532" r:id="rId104"/>
    <p:sldId id="426" r:id="rId105"/>
  </p:sldIdLst>
  <p:sldSz cx="12152313" cy="6832600"/>
  <p:notesSz cx="7102475" cy="10233025"/>
  <p:defaultTextStyle>
    <a:defPPr>
      <a:defRPr lang="et-EE"/>
    </a:defPPr>
    <a:lvl1pPr marL="0" algn="l" defTabSz="1214963" rtl="0" eaLnBrk="1" latinLnBrk="0" hangingPunct="1">
      <a:defRPr sz="2400" kern="1200">
        <a:solidFill>
          <a:schemeClr val="tx1"/>
        </a:solidFill>
        <a:latin typeface="+mn-lt"/>
        <a:ea typeface="+mn-ea"/>
        <a:cs typeface="+mn-cs"/>
      </a:defRPr>
    </a:lvl1pPr>
    <a:lvl2pPr marL="607482" algn="l" defTabSz="1214963" rtl="0" eaLnBrk="1" latinLnBrk="0" hangingPunct="1">
      <a:defRPr sz="2400" kern="1200">
        <a:solidFill>
          <a:schemeClr val="tx1"/>
        </a:solidFill>
        <a:latin typeface="+mn-lt"/>
        <a:ea typeface="+mn-ea"/>
        <a:cs typeface="+mn-cs"/>
      </a:defRPr>
    </a:lvl2pPr>
    <a:lvl3pPr marL="1214963" algn="l" defTabSz="1214963" rtl="0" eaLnBrk="1" latinLnBrk="0" hangingPunct="1">
      <a:defRPr sz="2400" kern="1200">
        <a:solidFill>
          <a:schemeClr val="tx1"/>
        </a:solidFill>
        <a:latin typeface="+mn-lt"/>
        <a:ea typeface="+mn-ea"/>
        <a:cs typeface="+mn-cs"/>
      </a:defRPr>
    </a:lvl3pPr>
    <a:lvl4pPr marL="1822445" algn="l" defTabSz="1214963" rtl="0" eaLnBrk="1" latinLnBrk="0" hangingPunct="1">
      <a:defRPr sz="2400" kern="1200">
        <a:solidFill>
          <a:schemeClr val="tx1"/>
        </a:solidFill>
        <a:latin typeface="+mn-lt"/>
        <a:ea typeface="+mn-ea"/>
        <a:cs typeface="+mn-cs"/>
      </a:defRPr>
    </a:lvl4pPr>
    <a:lvl5pPr marL="2429927" algn="l" defTabSz="1214963" rtl="0" eaLnBrk="1" latinLnBrk="0" hangingPunct="1">
      <a:defRPr sz="2400" kern="1200">
        <a:solidFill>
          <a:schemeClr val="tx1"/>
        </a:solidFill>
        <a:latin typeface="+mn-lt"/>
        <a:ea typeface="+mn-ea"/>
        <a:cs typeface="+mn-cs"/>
      </a:defRPr>
    </a:lvl5pPr>
    <a:lvl6pPr marL="3037408" algn="l" defTabSz="1214963" rtl="0" eaLnBrk="1" latinLnBrk="0" hangingPunct="1">
      <a:defRPr sz="2400" kern="1200">
        <a:solidFill>
          <a:schemeClr val="tx1"/>
        </a:solidFill>
        <a:latin typeface="+mn-lt"/>
        <a:ea typeface="+mn-ea"/>
        <a:cs typeface="+mn-cs"/>
      </a:defRPr>
    </a:lvl6pPr>
    <a:lvl7pPr marL="3644890" algn="l" defTabSz="1214963" rtl="0" eaLnBrk="1" latinLnBrk="0" hangingPunct="1">
      <a:defRPr sz="2400" kern="1200">
        <a:solidFill>
          <a:schemeClr val="tx1"/>
        </a:solidFill>
        <a:latin typeface="+mn-lt"/>
        <a:ea typeface="+mn-ea"/>
        <a:cs typeface="+mn-cs"/>
      </a:defRPr>
    </a:lvl7pPr>
    <a:lvl8pPr marL="4252371" algn="l" defTabSz="1214963" rtl="0" eaLnBrk="1" latinLnBrk="0" hangingPunct="1">
      <a:defRPr sz="2400" kern="1200">
        <a:solidFill>
          <a:schemeClr val="tx1"/>
        </a:solidFill>
        <a:latin typeface="+mn-lt"/>
        <a:ea typeface="+mn-ea"/>
        <a:cs typeface="+mn-cs"/>
      </a:defRPr>
    </a:lvl8pPr>
    <a:lvl9pPr marL="4859853" algn="l" defTabSz="1214963"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2">
          <p15:clr>
            <a:srgbClr val="A4A3A4"/>
          </p15:clr>
        </p15:guide>
        <p15:guide id="2" pos="3828">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497CA3-C59E-1377-1D36-EADF45E74045}" name="Sigrid Rajalo" initials="SR" userId="S::sigrid.rajalo@mkm.ee::fd6e5460-5816-44d6-8d6a-9c69c3688d1b" providerId="AD"/>
  <p188:author id="{A24C86A9-EC6F-6A8E-E06D-D25C328DBF23}" name="karoli.niilus@fin.ee" initials="ka" userId="S::urn:spo:guest#karoli.niilus@fin.e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roli Niilus" initials="KN" lastIdx="19" clrIdx="0">
    <p:extLst>
      <p:ext uri="{19B8F6BF-5375-455C-9EA6-DF929625EA0E}">
        <p15:presenceInfo xmlns:p15="http://schemas.microsoft.com/office/powerpoint/2012/main" userId="S::Karoli.Niilus@fin.ee::862a6532-dc23-4d67-bc64-7bca39306aba" providerId="AD"/>
      </p:ext>
    </p:extLst>
  </p:cmAuthor>
  <p:cmAuthor id="2" name="Estella Põllu" initials="EP" lastIdx="15" clrIdx="1">
    <p:extLst>
      <p:ext uri="{19B8F6BF-5375-455C-9EA6-DF929625EA0E}">
        <p15:presenceInfo xmlns:p15="http://schemas.microsoft.com/office/powerpoint/2012/main" userId="S::Estella.Pollu@fin.ee::1f91b4a7-9b80-4aaa-b437-03b5c348d4ec" providerId="AD"/>
      </p:ext>
    </p:extLst>
  </p:cmAuthor>
  <p:cmAuthor id="3" name="Kristel Mesilane" initials="KM" lastIdx="8" clrIdx="2">
    <p:extLst>
      <p:ext uri="{19B8F6BF-5375-455C-9EA6-DF929625EA0E}">
        <p15:presenceInfo xmlns:p15="http://schemas.microsoft.com/office/powerpoint/2012/main" userId="S::Kristel.Mesilane@fin.ee::82a16743-467d-47de-a99b-0d34da85681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EB5"/>
    <a:srgbClr val="0064B9"/>
    <a:srgbClr val="007BD1"/>
    <a:srgbClr val="89B0DE"/>
    <a:srgbClr val="4F81BD"/>
    <a:srgbClr val="0030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811CA0-F793-2F2D-85CA-38265A3A2EAF}" v="21" dt="2023-05-03T07:59:03.670"/>
    <p1510:client id="{30B58ED8-82AF-1D51-71A4-552292FC337E}" v="160" dt="2023-05-03T19:48:00.567"/>
    <p1510:client id="{350071D2-4D07-5893-C532-7CC64E846FA5}" v="146" dt="2023-05-03T07:05:19.774"/>
    <p1510:client id="{605BC43A-7FC8-42E9-A3F5-C4CBE87E4926}" v="616" dt="2023-05-04T06:08:55.098"/>
    <p1510:client id="{7BA8B45B-F0D6-416F-82E9-7AAF6438046F}" v="1248" dt="2023-05-03T15:44:31.985"/>
    <p1510:client id="{96E8DBAC-3AAE-928D-6C05-D7203393D544}" v="602" dt="2023-05-03T18:15:57.330"/>
    <p1510:client id="{B41FC7B6-BEAA-3413-81D1-28356DBD0526}" v="9" dt="2023-05-03T17:36:26.285"/>
    <p1510:client id="{B8D26176-32AA-E794-2724-AA3A4AE70313}" v="3" dt="2023-05-04T04:16:45.085"/>
    <p1510:client id="{E7D27039-076F-0C9A-0D2B-1F0364FC9C27}" v="255" dt="2023-05-03T08:32:53.640"/>
    <p1510:client id="{F0268FE8-F662-E39F-E82B-B346F582C4E4}" v="78" dt="2023-05-03T07:30:16.2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8" y="32"/>
      </p:cViewPr>
      <p:guideLst>
        <p:guide orient="horz" pos="2152"/>
        <p:guide pos="38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microsoft.com/office/2015/10/relationships/revisionInfo" Target="revisionInfo.xml"/><Relationship Id="rId16" Type="http://schemas.openxmlformats.org/officeDocument/2006/relationships/slide" Target="slides/slide14.xml"/><Relationship Id="rId107" Type="http://schemas.openxmlformats.org/officeDocument/2006/relationships/commentAuthors" Target="commentAuthor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microsoft.com/office/2018/10/relationships/authors" Target="author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riik.sise\yld\ram$\RRO\UUS%20KAUSTAPUU\Riigihanked\Anal&#252;&#252;sidJuhisedKokkuv&#245;tted\Riigihankemaastiku%20kokkuv&#245;tted\2023\rhr_hanked_23032023.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t-EE"/>
              <a:t>SKP, riigieelarve</a:t>
            </a:r>
            <a:r>
              <a:rPr lang="et-EE" baseline="0"/>
              <a:t> ja riigihangete dünaamika</a:t>
            </a:r>
            <a:endParaRPr lang="et-EE"/>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t-EE"/>
        </a:p>
      </c:txPr>
    </c:title>
    <c:autoTitleDeleted val="0"/>
    <c:plotArea>
      <c:layout>
        <c:manualLayout>
          <c:layoutTarget val="inner"/>
          <c:xMode val="edge"/>
          <c:yMode val="edge"/>
          <c:x val="0.19645287289918412"/>
          <c:y val="9.6024232221514336E-2"/>
          <c:w val="0.76177015105766699"/>
          <c:h val="0.699216748005971"/>
        </c:manualLayout>
      </c:layout>
      <c:areaChart>
        <c:grouping val="standard"/>
        <c:varyColors val="0"/>
        <c:ser>
          <c:idx val="2"/>
          <c:order val="1"/>
          <c:tx>
            <c:strRef>
              <c:f>Leht3!$C$4</c:f>
              <c:strCache>
                <c:ptCount val="1"/>
                <c:pt idx="0">
                  <c:v> SKP (mln EUR) </c:v>
                </c:pt>
              </c:strCache>
            </c:strRef>
          </c:tx>
          <c:spPr>
            <a:solidFill>
              <a:schemeClr val="accent3"/>
            </a:solidFill>
            <a:ln>
              <a:noFill/>
            </a:ln>
            <a:effectLst/>
          </c:spPr>
          <c:cat>
            <c:numRef>
              <c:f>Leht3!$A$5:$A$11</c:f>
              <c:numCache>
                <c:formatCode>General</c:formatCode>
                <c:ptCount val="7"/>
                <c:pt idx="0">
                  <c:v>2016</c:v>
                </c:pt>
                <c:pt idx="1">
                  <c:v>2017</c:v>
                </c:pt>
                <c:pt idx="2">
                  <c:v>2018</c:v>
                </c:pt>
                <c:pt idx="3">
                  <c:v>2019</c:v>
                </c:pt>
                <c:pt idx="4">
                  <c:v>2020</c:v>
                </c:pt>
                <c:pt idx="5">
                  <c:v>2021</c:v>
                </c:pt>
                <c:pt idx="6">
                  <c:v>2022</c:v>
                </c:pt>
              </c:numCache>
            </c:numRef>
          </c:cat>
          <c:val>
            <c:numRef>
              <c:f>Leht3!$C$5:$C$11</c:f>
              <c:numCache>
                <c:formatCode>_-* #\ ##0_-;\-* #\ ##0_-;_-* "-"??_-;_-@_-</c:formatCode>
                <c:ptCount val="7"/>
                <c:pt idx="0">
                  <c:v>21747.9</c:v>
                </c:pt>
                <c:pt idx="1">
                  <c:v>23833.599999999999</c:v>
                </c:pt>
                <c:pt idx="2">
                  <c:v>25932.2</c:v>
                </c:pt>
                <c:pt idx="3">
                  <c:v>27764.7</c:v>
                </c:pt>
                <c:pt idx="4">
                  <c:v>27465</c:v>
                </c:pt>
                <c:pt idx="5">
                  <c:v>31444.9</c:v>
                </c:pt>
                <c:pt idx="6">
                  <c:v>36181.4</c:v>
                </c:pt>
              </c:numCache>
            </c:numRef>
          </c:val>
          <c:extLst>
            <c:ext xmlns:c16="http://schemas.microsoft.com/office/drawing/2014/chart" uri="{C3380CC4-5D6E-409C-BE32-E72D297353CC}">
              <c16:uniqueId val="{00000000-6237-4475-AA98-36A9E00D32B7}"/>
            </c:ext>
          </c:extLst>
        </c:ser>
        <c:ser>
          <c:idx val="3"/>
          <c:order val="2"/>
          <c:tx>
            <c:strRef>
              <c:f>Leht3!$D$4</c:f>
              <c:strCache>
                <c:ptCount val="1"/>
                <c:pt idx="0">
                  <c:v> RE kulud (mln EUR) </c:v>
                </c:pt>
              </c:strCache>
            </c:strRef>
          </c:tx>
          <c:spPr>
            <a:solidFill>
              <a:schemeClr val="accent4"/>
            </a:solidFill>
            <a:ln>
              <a:noFill/>
            </a:ln>
            <a:effectLst/>
          </c:spPr>
          <c:cat>
            <c:numRef>
              <c:f>Leht3!$A$5:$A$11</c:f>
              <c:numCache>
                <c:formatCode>General</c:formatCode>
                <c:ptCount val="7"/>
                <c:pt idx="0">
                  <c:v>2016</c:v>
                </c:pt>
                <c:pt idx="1">
                  <c:v>2017</c:v>
                </c:pt>
                <c:pt idx="2">
                  <c:v>2018</c:v>
                </c:pt>
                <c:pt idx="3">
                  <c:v>2019</c:v>
                </c:pt>
                <c:pt idx="4">
                  <c:v>2020</c:v>
                </c:pt>
                <c:pt idx="5">
                  <c:v>2021</c:v>
                </c:pt>
                <c:pt idx="6">
                  <c:v>2022</c:v>
                </c:pt>
              </c:numCache>
            </c:numRef>
          </c:cat>
          <c:val>
            <c:numRef>
              <c:f>Leht3!$D$5:$D$11</c:f>
              <c:numCache>
                <c:formatCode>_-* #\ ##0_-;\-* #\ ##0_-;_-* "-"??_-;_-@_-</c:formatCode>
                <c:ptCount val="7"/>
                <c:pt idx="0">
                  <c:v>8922.1052980000004</c:v>
                </c:pt>
                <c:pt idx="1">
                  <c:v>9655.777</c:v>
                </c:pt>
                <c:pt idx="2">
                  <c:v>10301.069</c:v>
                </c:pt>
                <c:pt idx="3">
                  <c:v>10942.833000000001</c:v>
                </c:pt>
                <c:pt idx="4">
                  <c:v>11715.948</c:v>
                </c:pt>
                <c:pt idx="5">
                  <c:v>12667.151</c:v>
                </c:pt>
                <c:pt idx="6">
                  <c:v>13633.056</c:v>
                </c:pt>
              </c:numCache>
            </c:numRef>
          </c:val>
          <c:extLst>
            <c:ext xmlns:c16="http://schemas.microsoft.com/office/drawing/2014/chart" uri="{C3380CC4-5D6E-409C-BE32-E72D297353CC}">
              <c16:uniqueId val="{00000001-6237-4475-AA98-36A9E00D32B7}"/>
            </c:ext>
          </c:extLst>
        </c:ser>
        <c:ser>
          <c:idx val="1"/>
          <c:order val="3"/>
          <c:tx>
            <c:strRef>
              <c:f>Leht3!$E$4</c:f>
              <c:strCache>
                <c:ptCount val="1"/>
                <c:pt idx="0">
                  <c:v> riigihangete maksumus (mln EUR) </c:v>
                </c:pt>
              </c:strCache>
            </c:strRef>
          </c:tx>
          <c:spPr>
            <a:solidFill>
              <a:schemeClr val="accent2"/>
            </a:solidFill>
            <a:ln>
              <a:noFill/>
            </a:ln>
            <a:effectLst/>
          </c:spPr>
          <c:cat>
            <c:numRef>
              <c:f>Leht3!$A$5:$A$11</c:f>
              <c:numCache>
                <c:formatCode>General</c:formatCode>
                <c:ptCount val="7"/>
                <c:pt idx="0">
                  <c:v>2016</c:v>
                </c:pt>
                <c:pt idx="1">
                  <c:v>2017</c:v>
                </c:pt>
                <c:pt idx="2">
                  <c:v>2018</c:v>
                </c:pt>
                <c:pt idx="3">
                  <c:v>2019</c:v>
                </c:pt>
                <c:pt idx="4">
                  <c:v>2020</c:v>
                </c:pt>
                <c:pt idx="5">
                  <c:v>2021</c:v>
                </c:pt>
                <c:pt idx="6">
                  <c:v>2022</c:v>
                </c:pt>
              </c:numCache>
            </c:numRef>
          </c:cat>
          <c:val>
            <c:numRef>
              <c:f>Leht3!$E$5:$E$11</c:f>
              <c:numCache>
                <c:formatCode>_-* #\ ##0_-;\-* #\ ##0_-;_-* "-"??_-;_-@_-</c:formatCode>
                <c:ptCount val="7"/>
                <c:pt idx="0">
                  <c:v>2308.5234233299998</c:v>
                </c:pt>
                <c:pt idx="1">
                  <c:v>2445.92819396</c:v>
                </c:pt>
                <c:pt idx="2">
                  <c:v>3018.8544623499997</c:v>
                </c:pt>
                <c:pt idx="3">
                  <c:v>2965.5133844899997</c:v>
                </c:pt>
                <c:pt idx="4">
                  <c:v>5026.9844528000003</c:v>
                </c:pt>
                <c:pt idx="5">
                  <c:v>3834.6142535500003</c:v>
                </c:pt>
                <c:pt idx="6">
                  <c:v>5618.3780599199999</c:v>
                </c:pt>
              </c:numCache>
            </c:numRef>
          </c:val>
          <c:extLst>
            <c:ext xmlns:c16="http://schemas.microsoft.com/office/drawing/2014/chart" uri="{C3380CC4-5D6E-409C-BE32-E72D297353CC}">
              <c16:uniqueId val="{00000002-6237-4475-AA98-36A9E00D32B7}"/>
            </c:ext>
          </c:extLst>
        </c:ser>
        <c:dLbls>
          <c:showLegendKey val="0"/>
          <c:showVal val="0"/>
          <c:showCatName val="0"/>
          <c:showSerName val="0"/>
          <c:showPercent val="0"/>
          <c:showBubbleSize val="0"/>
        </c:dLbls>
        <c:axId val="1457396975"/>
        <c:axId val="1457396015"/>
        <c:extLst>
          <c:ext xmlns:c15="http://schemas.microsoft.com/office/drawing/2012/chart" uri="{02D57815-91ED-43cb-92C2-25804820EDAC}">
            <c15:filteredAreaSeries>
              <c15:ser>
                <c:idx val="4"/>
                <c:order val="4"/>
                <c:tx>
                  <c:strRef>
                    <c:extLst>
                      <c:ext uri="{02D57815-91ED-43cb-92C2-25804820EDAC}">
                        <c15:formulaRef>
                          <c15:sqref>Leht3!$F$4</c15:sqref>
                        </c15:formulaRef>
                      </c:ext>
                    </c:extLst>
                    <c:strCache>
                      <c:ptCount val="1"/>
                      <c:pt idx="0">
                        <c:v> RH % SKP </c:v>
                      </c:pt>
                    </c:strCache>
                  </c:strRef>
                </c:tx>
                <c:spPr>
                  <a:solidFill>
                    <a:schemeClr val="accent5"/>
                  </a:solidFill>
                  <a:ln>
                    <a:noFill/>
                  </a:ln>
                  <a:effectLst/>
                </c:spPr>
                <c:cat>
                  <c:numRef>
                    <c:extLst>
                      <c:ext uri="{02D57815-91ED-43cb-92C2-25804820EDAC}">
                        <c15:formulaRef>
                          <c15:sqref>Leht3!$A$5:$A$11</c15:sqref>
                        </c15:formulaRef>
                      </c:ext>
                    </c:extLst>
                    <c:numCache>
                      <c:formatCode>General</c:formatCode>
                      <c:ptCount val="7"/>
                      <c:pt idx="0">
                        <c:v>2016</c:v>
                      </c:pt>
                      <c:pt idx="1">
                        <c:v>2017</c:v>
                      </c:pt>
                      <c:pt idx="2">
                        <c:v>2018</c:v>
                      </c:pt>
                      <c:pt idx="3">
                        <c:v>2019</c:v>
                      </c:pt>
                      <c:pt idx="4">
                        <c:v>2020</c:v>
                      </c:pt>
                      <c:pt idx="5">
                        <c:v>2021</c:v>
                      </c:pt>
                      <c:pt idx="6">
                        <c:v>2022</c:v>
                      </c:pt>
                    </c:numCache>
                  </c:numRef>
                </c:cat>
                <c:val>
                  <c:numRef>
                    <c:extLst>
                      <c:ext uri="{02D57815-91ED-43cb-92C2-25804820EDAC}">
                        <c15:formulaRef>
                          <c15:sqref>Leht3!$F$5:$F$11</c15:sqref>
                        </c15:formulaRef>
                      </c:ext>
                    </c:extLst>
                    <c:numCache>
                      <c:formatCode>0%</c:formatCode>
                      <c:ptCount val="7"/>
                      <c:pt idx="0">
                        <c:v>0.10614925686296146</c:v>
                      </c:pt>
                      <c:pt idx="1">
                        <c:v>0.10262520953443878</c:v>
                      </c:pt>
                      <c:pt idx="2">
                        <c:v>0.11641335722962184</c:v>
                      </c:pt>
                      <c:pt idx="3">
                        <c:v>0.1068087674093363</c:v>
                      </c:pt>
                      <c:pt idx="4">
                        <c:v>0.18303238495539778</c:v>
                      </c:pt>
                      <c:pt idx="5">
                        <c:v>0.12194709646238341</c:v>
                      </c:pt>
                      <c:pt idx="6">
                        <c:v>0.15528360041126102</c:v>
                      </c:pt>
                    </c:numCache>
                  </c:numRef>
                </c:val>
                <c:extLst>
                  <c:ext xmlns:c16="http://schemas.microsoft.com/office/drawing/2014/chart" uri="{C3380CC4-5D6E-409C-BE32-E72D297353CC}">
                    <c16:uniqueId val="{00000004-6237-4475-AA98-36A9E00D32B7}"/>
                  </c:ext>
                </c:extLst>
              </c15:ser>
            </c15:filteredAreaSeries>
            <c15:filteredAreaSeries>
              <c15:ser>
                <c:idx val="5"/>
                <c:order val="5"/>
                <c:tx>
                  <c:strRef>
                    <c:extLst xmlns:c15="http://schemas.microsoft.com/office/drawing/2012/chart">
                      <c:ext xmlns:c15="http://schemas.microsoft.com/office/drawing/2012/chart" uri="{02D57815-91ED-43cb-92C2-25804820EDAC}">
                        <c15:formulaRef>
                          <c15:sqref>Leht3!$G$4</c15:sqref>
                        </c15:formulaRef>
                      </c:ext>
                    </c:extLst>
                    <c:strCache>
                      <c:ptCount val="1"/>
                      <c:pt idx="0">
                        <c:v> RH % RE </c:v>
                      </c:pt>
                    </c:strCache>
                  </c:strRef>
                </c:tx>
                <c:spPr>
                  <a:solidFill>
                    <a:schemeClr val="accent6"/>
                  </a:solidFill>
                  <a:ln>
                    <a:noFill/>
                  </a:ln>
                  <a:effectLst/>
                </c:spPr>
                <c:cat>
                  <c:numRef>
                    <c:extLst xmlns:c15="http://schemas.microsoft.com/office/drawing/2012/chart">
                      <c:ext xmlns:c15="http://schemas.microsoft.com/office/drawing/2012/chart" uri="{02D57815-91ED-43cb-92C2-25804820EDAC}">
                        <c15:formulaRef>
                          <c15:sqref>Leht3!$A$5:$A$11</c15:sqref>
                        </c15:formulaRef>
                      </c:ext>
                    </c:extLst>
                    <c:numCache>
                      <c:formatCode>General</c:formatCode>
                      <c:ptCount val="7"/>
                      <c:pt idx="0">
                        <c:v>2016</c:v>
                      </c:pt>
                      <c:pt idx="1">
                        <c:v>2017</c:v>
                      </c:pt>
                      <c:pt idx="2">
                        <c:v>2018</c:v>
                      </c:pt>
                      <c:pt idx="3">
                        <c:v>2019</c:v>
                      </c:pt>
                      <c:pt idx="4">
                        <c:v>2020</c:v>
                      </c:pt>
                      <c:pt idx="5">
                        <c:v>2021</c:v>
                      </c:pt>
                      <c:pt idx="6">
                        <c:v>2022</c:v>
                      </c:pt>
                    </c:numCache>
                  </c:numRef>
                </c:cat>
                <c:val>
                  <c:numRef>
                    <c:extLst xmlns:c15="http://schemas.microsoft.com/office/drawing/2012/chart">
                      <c:ext xmlns:c15="http://schemas.microsoft.com/office/drawing/2012/chart" uri="{02D57815-91ED-43cb-92C2-25804820EDAC}">
                        <c15:formulaRef>
                          <c15:sqref>Leht3!$G$5:$G$11</c15:sqref>
                        </c15:formulaRef>
                      </c:ext>
                    </c:extLst>
                    <c:numCache>
                      <c:formatCode>0%</c:formatCode>
                      <c:ptCount val="7"/>
                      <c:pt idx="0">
                        <c:v>0.25874200608767572</c:v>
                      </c:pt>
                      <c:pt idx="1">
                        <c:v>0.25331241535093446</c:v>
                      </c:pt>
                      <c:pt idx="2">
                        <c:v>0.29306225036935485</c:v>
                      </c:pt>
                      <c:pt idx="3">
                        <c:v>0.271000515541999</c:v>
                      </c:pt>
                      <c:pt idx="4">
                        <c:v>0.42907193278768396</c:v>
                      </c:pt>
                      <c:pt idx="5">
                        <c:v>0.30272112912761523</c:v>
                      </c:pt>
                      <c:pt idx="6">
                        <c:v>0.41211435351838938</c:v>
                      </c:pt>
                    </c:numCache>
                  </c:numRef>
                </c:val>
                <c:extLst xmlns:c15="http://schemas.microsoft.com/office/drawing/2012/chart">
                  <c:ext xmlns:c16="http://schemas.microsoft.com/office/drawing/2014/chart" uri="{C3380CC4-5D6E-409C-BE32-E72D297353CC}">
                    <c16:uniqueId val="{00000005-6237-4475-AA98-36A9E00D32B7}"/>
                  </c:ext>
                </c:extLst>
              </c15:ser>
            </c15:filteredAreaSeries>
          </c:ext>
        </c:extLst>
      </c:areaChart>
      <c:lineChart>
        <c:grouping val="standard"/>
        <c:varyColors val="0"/>
        <c:ser>
          <c:idx val="0"/>
          <c:order val="0"/>
          <c:tx>
            <c:strRef>
              <c:f>Leht3!$B$4</c:f>
              <c:strCache>
                <c:ptCount val="1"/>
                <c:pt idx="0">
                  <c:v>riigihangete arv</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Leht3!$A$5:$A$11</c:f>
              <c:numCache>
                <c:formatCode>General</c:formatCode>
                <c:ptCount val="7"/>
                <c:pt idx="0">
                  <c:v>2016</c:v>
                </c:pt>
                <c:pt idx="1">
                  <c:v>2017</c:v>
                </c:pt>
                <c:pt idx="2">
                  <c:v>2018</c:v>
                </c:pt>
                <c:pt idx="3">
                  <c:v>2019</c:v>
                </c:pt>
                <c:pt idx="4">
                  <c:v>2020</c:v>
                </c:pt>
                <c:pt idx="5">
                  <c:v>2021</c:v>
                </c:pt>
                <c:pt idx="6">
                  <c:v>2022</c:v>
                </c:pt>
              </c:numCache>
            </c:numRef>
          </c:cat>
          <c:val>
            <c:numRef>
              <c:f>Leht3!$B$5:$B$11</c:f>
              <c:numCache>
                <c:formatCode>General</c:formatCode>
                <c:ptCount val="7"/>
                <c:pt idx="0">
                  <c:v>10343</c:v>
                </c:pt>
                <c:pt idx="1">
                  <c:v>10374</c:v>
                </c:pt>
                <c:pt idx="2">
                  <c:v>7943</c:v>
                </c:pt>
                <c:pt idx="3">
                  <c:v>8032</c:v>
                </c:pt>
                <c:pt idx="4">
                  <c:v>8330</c:v>
                </c:pt>
                <c:pt idx="5">
                  <c:v>8464</c:v>
                </c:pt>
                <c:pt idx="6">
                  <c:v>8825</c:v>
                </c:pt>
              </c:numCache>
            </c:numRef>
          </c:val>
          <c:smooth val="0"/>
          <c:extLst>
            <c:ext xmlns:c16="http://schemas.microsoft.com/office/drawing/2014/chart" uri="{C3380CC4-5D6E-409C-BE32-E72D297353CC}">
              <c16:uniqueId val="{00000003-6237-4475-AA98-36A9E00D32B7}"/>
            </c:ext>
          </c:extLst>
        </c:ser>
        <c:dLbls>
          <c:showLegendKey val="0"/>
          <c:showVal val="0"/>
          <c:showCatName val="0"/>
          <c:showSerName val="0"/>
          <c:showPercent val="0"/>
          <c:showBubbleSize val="0"/>
        </c:dLbls>
        <c:marker val="1"/>
        <c:smooth val="0"/>
        <c:axId val="1458686895"/>
        <c:axId val="1458685935"/>
      </c:lineChart>
      <c:catAx>
        <c:axId val="14573969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t-EE"/>
          </a:p>
        </c:txPr>
        <c:crossAx val="1457396015"/>
        <c:crosses val="autoZero"/>
        <c:auto val="1"/>
        <c:lblAlgn val="ctr"/>
        <c:lblOffset val="100"/>
        <c:noMultiLvlLbl val="0"/>
      </c:catAx>
      <c:valAx>
        <c:axId val="1457396015"/>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t-EE"/>
          </a:p>
        </c:txPr>
        <c:crossAx val="1457396975"/>
        <c:crosses val="autoZero"/>
        <c:crossBetween val="between"/>
      </c:valAx>
      <c:valAx>
        <c:axId val="1458685935"/>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t-EE"/>
          </a:p>
        </c:txPr>
        <c:crossAx val="1458686895"/>
        <c:crosses val="max"/>
        <c:crossBetween val="between"/>
      </c:valAx>
      <c:catAx>
        <c:axId val="1458686895"/>
        <c:scaling>
          <c:orientation val="minMax"/>
        </c:scaling>
        <c:delete val="1"/>
        <c:axPos val="b"/>
        <c:numFmt formatCode="General" sourceLinked="1"/>
        <c:majorTickMark val="out"/>
        <c:minorTickMark val="none"/>
        <c:tickLblPos val="nextTo"/>
        <c:crossAx val="1458685935"/>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t-EE"/>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t-E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AFFA1B-F149-4A59-96B2-9EBB6A77AACF}"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t-EE"/>
        </a:p>
      </dgm:t>
    </dgm:pt>
    <dgm:pt modelId="{A337EE6A-8C80-4BDA-9300-BB0CFE3FABBD}">
      <dgm:prSet phldrT="[Tekst]"/>
      <dgm:spPr/>
      <dgm:t>
        <a:bodyPr/>
        <a:lstStyle/>
        <a:p>
          <a:r>
            <a:rPr lang="et-EE"/>
            <a:t>Aasta</a:t>
          </a:r>
        </a:p>
      </dgm:t>
    </dgm:pt>
    <dgm:pt modelId="{41B1F1C2-51FA-4E75-99E2-770539653484}" type="parTrans" cxnId="{C2179CDB-827D-4B84-A5A3-E9DDA74A22B9}">
      <dgm:prSet/>
      <dgm:spPr/>
      <dgm:t>
        <a:bodyPr/>
        <a:lstStyle/>
        <a:p>
          <a:endParaRPr lang="et-EE"/>
        </a:p>
      </dgm:t>
    </dgm:pt>
    <dgm:pt modelId="{DF01B255-693A-45EE-9BC4-0B772AC1A8DF}" type="sibTrans" cxnId="{C2179CDB-827D-4B84-A5A3-E9DDA74A22B9}">
      <dgm:prSet/>
      <dgm:spPr/>
      <dgm:t>
        <a:bodyPr/>
        <a:lstStyle/>
        <a:p>
          <a:endParaRPr lang="et-EE"/>
        </a:p>
      </dgm:t>
    </dgm:pt>
    <dgm:pt modelId="{B2B39726-2916-457A-8320-48754E0830C5}">
      <dgm:prSet phldrT="[Tekst]"/>
      <dgm:spPr/>
      <dgm:t>
        <a:bodyPr/>
        <a:lstStyle/>
        <a:p>
          <a:r>
            <a:rPr lang="et-EE"/>
            <a:t> Arvust</a:t>
          </a:r>
        </a:p>
      </dgm:t>
    </dgm:pt>
    <dgm:pt modelId="{CD21AC89-0D47-4F8C-AE87-18AC2F91EEFF}" type="parTrans" cxnId="{A32348CF-38B2-43BE-AE74-848C9F3000E5}">
      <dgm:prSet/>
      <dgm:spPr/>
      <dgm:t>
        <a:bodyPr/>
        <a:lstStyle/>
        <a:p>
          <a:endParaRPr lang="et-EE"/>
        </a:p>
      </dgm:t>
    </dgm:pt>
    <dgm:pt modelId="{25C43A60-6D50-4F08-87B4-32BA712D5793}" type="sibTrans" cxnId="{A32348CF-38B2-43BE-AE74-848C9F3000E5}">
      <dgm:prSet/>
      <dgm:spPr/>
      <dgm:t>
        <a:bodyPr/>
        <a:lstStyle/>
        <a:p>
          <a:endParaRPr lang="et-EE"/>
        </a:p>
      </dgm:t>
    </dgm:pt>
    <dgm:pt modelId="{650B5DEB-5E0F-4541-AB85-5E4530ACAF4C}">
      <dgm:prSet phldrT="[Tekst]"/>
      <dgm:spPr/>
      <dgm:t>
        <a:bodyPr/>
        <a:lstStyle/>
        <a:p>
          <a:r>
            <a:rPr lang="et-EE"/>
            <a:t>Mahust</a:t>
          </a:r>
        </a:p>
      </dgm:t>
    </dgm:pt>
    <dgm:pt modelId="{39975CE4-0318-4365-A38E-46D7285B4014}" type="parTrans" cxnId="{6C60B5D4-2B3F-4DE7-85A2-67A5139ADBAC}">
      <dgm:prSet/>
      <dgm:spPr/>
      <dgm:t>
        <a:bodyPr/>
        <a:lstStyle/>
        <a:p>
          <a:endParaRPr lang="et-EE"/>
        </a:p>
      </dgm:t>
    </dgm:pt>
    <dgm:pt modelId="{9630AF90-0286-453D-95D7-74461048CE04}" type="sibTrans" cxnId="{6C60B5D4-2B3F-4DE7-85A2-67A5139ADBAC}">
      <dgm:prSet/>
      <dgm:spPr/>
      <dgm:t>
        <a:bodyPr/>
        <a:lstStyle/>
        <a:p>
          <a:endParaRPr lang="et-EE"/>
        </a:p>
      </dgm:t>
    </dgm:pt>
    <dgm:pt modelId="{EAF7AB82-7D0C-414C-96E0-5DD064573CAE}">
      <dgm:prSet phldrT="[Tekst]"/>
      <dgm:spPr/>
      <dgm:t>
        <a:bodyPr/>
        <a:lstStyle/>
        <a:p>
          <a:r>
            <a:rPr lang="et-EE"/>
            <a:t>2021</a:t>
          </a:r>
        </a:p>
      </dgm:t>
    </dgm:pt>
    <dgm:pt modelId="{92CA02B3-2FCA-476B-97B5-8CDCA858BCE6}" type="parTrans" cxnId="{06FFFC1D-37E0-4ABA-98CD-C20726628541}">
      <dgm:prSet/>
      <dgm:spPr/>
      <dgm:t>
        <a:bodyPr/>
        <a:lstStyle/>
        <a:p>
          <a:endParaRPr lang="et-EE"/>
        </a:p>
      </dgm:t>
    </dgm:pt>
    <dgm:pt modelId="{9BEE3B87-2A85-47B5-B1D4-41176C9C19A6}" type="sibTrans" cxnId="{06FFFC1D-37E0-4ABA-98CD-C20726628541}">
      <dgm:prSet/>
      <dgm:spPr/>
      <dgm:t>
        <a:bodyPr/>
        <a:lstStyle/>
        <a:p>
          <a:endParaRPr lang="et-EE"/>
        </a:p>
      </dgm:t>
    </dgm:pt>
    <dgm:pt modelId="{02E916B5-8FF0-4ACE-83C5-911F10D7FBEA}">
      <dgm:prSet phldrT="[Tekst]"/>
      <dgm:spPr/>
      <dgm:t>
        <a:bodyPr/>
        <a:lstStyle/>
        <a:p>
          <a:r>
            <a:rPr lang="et-EE"/>
            <a:t>0,1%</a:t>
          </a:r>
        </a:p>
      </dgm:t>
    </dgm:pt>
    <dgm:pt modelId="{96E4DCF4-D5F6-4937-B7CD-2CA6826F2BE1}" type="parTrans" cxnId="{62CA4BD2-6385-4AA1-A144-0E0B9FC5DFEE}">
      <dgm:prSet/>
      <dgm:spPr/>
      <dgm:t>
        <a:bodyPr/>
        <a:lstStyle/>
        <a:p>
          <a:endParaRPr lang="et-EE"/>
        </a:p>
      </dgm:t>
    </dgm:pt>
    <dgm:pt modelId="{482762C5-CECA-40E0-A03D-8E0F986762E2}" type="sibTrans" cxnId="{62CA4BD2-6385-4AA1-A144-0E0B9FC5DFEE}">
      <dgm:prSet/>
      <dgm:spPr/>
      <dgm:t>
        <a:bodyPr/>
        <a:lstStyle/>
        <a:p>
          <a:endParaRPr lang="et-EE"/>
        </a:p>
      </dgm:t>
    </dgm:pt>
    <dgm:pt modelId="{D4B0BE34-89F2-45CC-92E9-EBFA5E10F882}">
      <dgm:prSet phldrT="[Tekst]"/>
      <dgm:spPr/>
      <dgm:t>
        <a:bodyPr/>
        <a:lstStyle/>
        <a:p>
          <a:r>
            <a:rPr lang="et-EE"/>
            <a:t>0,2%</a:t>
          </a:r>
        </a:p>
      </dgm:t>
    </dgm:pt>
    <dgm:pt modelId="{E232302A-716D-4423-815C-E7791F44313D}" type="parTrans" cxnId="{39977353-0171-4C4C-A10F-95588BD5506F}">
      <dgm:prSet/>
      <dgm:spPr/>
      <dgm:t>
        <a:bodyPr/>
        <a:lstStyle/>
        <a:p>
          <a:endParaRPr lang="et-EE"/>
        </a:p>
      </dgm:t>
    </dgm:pt>
    <dgm:pt modelId="{3525EA82-4E6D-4D13-B764-85EC0DA3E558}" type="sibTrans" cxnId="{39977353-0171-4C4C-A10F-95588BD5506F}">
      <dgm:prSet/>
      <dgm:spPr/>
      <dgm:t>
        <a:bodyPr/>
        <a:lstStyle/>
        <a:p>
          <a:endParaRPr lang="et-EE"/>
        </a:p>
      </dgm:t>
    </dgm:pt>
    <dgm:pt modelId="{6BFB083F-57C4-4FEC-BD36-9E333C8AA3D8}" type="pres">
      <dgm:prSet presAssocID="{ECAFFA1B-F149-4A59-96B2-9EBB6A77AACF}" presName="list" presStyleCnt="0">
        <dgm:presLayoutVars>
          <dgm:dir/>
          <dgm:animLvl val="lvl"/>
        </dgm:presLayoutVars>
      </dgm:prSet>
      <dgm:spPr/>
    </dgm:pt>
    <dgm:pt modelId="{4041ED83-DADA-471B-B4D7-2CEA596443E9}" type="pres">
      <dgm:prSet presAssocID="{A337EE6A-8C80-4BDA-9300-BB0CFE3FABBD}" presName="posSpace" presStyleCnt="0"/>
      <dgm:spPr/>
    </dgm:pt>
    <dgm:pt modelId="{B4F092D1-1626-4C7F-A0EA-28912F507B21}" type="pres">
      <dgm:prSet presAssocID="{A337EE6A-8C80-4BDA-9300-BB0CFE3FABBD}" presName="vertFlow" presStyleCnt="0"/>
      <dgm:spPr/>
    </dgm:pt>
    <dgm:pt modelId="{2479A694-BA74-46BC-B395-0874E48EF1E2}" type="pres">
      <dgm:prSet presAssocID="{A337EE6A-8C80-4BDA-9300-BB0CFE3FABBD}" presName="topSpace" presStyleCnt="0"/>
      <dgm:spPr/>
    </dgm:pt>
    <dgm:pt modelId="{9C8762AF-0FDE-49A5-9169-B63BE08FE2B7}" type="pres">
      <dgm:prSet presAssocID="{A337EE6A-8C80-4BDA-9300-BB0CFE3FABBD}" presName="firstComp" presStyleCnt="0"/>
      <dgm:spPr/>
    </dgm:pt>
    <dgm:pt modelId="{B4B563DF-169D-4E39-8E77-80EA0B17C465}" type="pres">
      <dgm:prSet presAssocID="{A337EE6A-8C80-4BDA-9300-BB0CFE3FABBD}" presName="firstChild" presStyleLbl="bgAccFollowNode1" presStyleIdx="0" presStyleCnt="4"/>
      <dgm:spPr/>
    </dgm:pt>
    <dgm:pt modelId="{3ECF01D1-8321-41B3-BC32-D0F5D527FAEA}" type="pres">
      <dgm:prSet presAssocID="{A337EE6A-8C80-4BDA-9300-BB0CFE3FABBD}" presName="firstChildTx" presStyleLbl="bgAccFollowNode1" presStyleIdx="0" presStyleCnt="4">
        <dgm:presLayoutVars>
          <dgm:bulletEnabled val="1"/>
        </dgm:presLayoutVars>
      </dgm:prSet>
      <dgm:spPr/>
    </dgm:pt>
    <dgm:pt modelId="{FA107760-9B32-4718-8636-65A847E188EC}" type="pres">
      <dgm:prSet presAssocID="{650B5DEB-5E0F-4541-AB85-5E4530ACAF4C}" presName="comp" presStyleCnt="0"/>
      <dgm:spPr/>
    </dgm:pt>
    <dgm:pt modelId="{E18F5CA9-2A6C-4588-8E49-B1584CCBFDA9}" type="pres">
      <dgm:prSet presAssocID="{650B5DEB-5E0F-4541-AB85-5E4530ACAF4C}" presName="child" presStyleLbl="bgAccFollowNode1" presStyleIdx="1" presStyleCnt="4"/>
      <dgm:spPr/>
    </dgm:pt>
    <dgm:pt modelId="{BC1ADFC5-D3A1-4901-B73F-5E0D45D4C7A2}" type="pres">
      <dgm:prSet presAssocID="{650B5DEB-5E0F-4541-AB85-5E4530ACAF4C}" presName="childTx" presStyleLbl="bgAccFollowNode1" presStyleIdx="1" presStyleCnt="4">
        <dgm:presLayoutVars>
          <dgm:bulletEnabled val="1"/>
        </dgm:presLayoutVars>
      </dgm:prSet>
      <dgm:spPr/>
    </dgm:pt>
    <dgm:pt modelId="{532F622B-ED9E-41D4-ABB2-9D07FA5EB612}" type="pres">
      <dgm:prSet presAssocID="{A337EE6A-8C80-4BDA-9300-BB0CFE3FABBD}" presName="negSpace" presStyleCnt="0"/>
      <dgm:spPr/>
    </dgm:pt>
    <dgm:pt modelId="{4007486D-994A-4EE1-AD69-A8062EB0404C}" type="pres">
      <dgm:prSet presAssocID="{A337EE6A-8C80-4BDA-9300-BB0CFE3FABBD}" presName="circle" presStyleLbl="node1" presStyleIdx="0" presStyleCnt="2"/>
      <dgm:spPr/>
    </dgm:pt>
    <dgm:pt modelId="{83191497-1CF5-42B4-AB6B-769821C54DEA}" type="pres">
      <dgm:prSet presAssocID="{DF01B255-693A-45EE-9BC4-0B772AC1A8DF}" presName="transSpace" presStyleCnt="0"/>
      <dgm:spPr/>
    </dgm:pt>
    <dgm:pt modelId="{074C4357-A841-4712-B120-235C0FC543E6}" type="pres">
      <dgm:prSet presAssocID="{EAF7AB82-7D0C-414C-96E0-5DD064573CAE}" presName="posSpace" presStyleCnt="0"/>
      <dgm:spPr/>
    </dgm:pt>
    <dgm:pt modelId="{D204D59F-72B3-47FE-8055-A1E302838B35}" type="pres">
      <dgm:prSet presAssocID="{EAF7AB82-7D0C-414C-96E0-5DD064573CAE}" presName="vertFlow" presStyleCnt="0"/>
      <dgm:spPr/>
    </dgm:pt>
    <dgm:pt modelId="{838A7C53-B69C-4209-9253-49A40DEDC36C}" type="pres">
      <dgm:prSet presAssocID="{EAF7AB82-7D0C-414C-96E0-5DD064573CAE}" presName="topSpace" presStyleCnt="0"/>
      <dgm:spPr/>
    </dgm:pt>
    <dgm:pt modelId="{862B985F-7B84-41F8-B00F-EF9F4153A59B}" type="pres">
      <dgm:prSet presAssocID="{EAF7AB82-7D0C-414C-96E0-5DD064573CAE}" presName="firstComp" presStyleCnt="0"/>
      <dgm:spPr/>
    </dgm:pt>
    <dgm:pt modelId="{8BE23913-B6F6-4EB8-81BD-F9E4D0B407F0}" type="pres">
      <dgm:prSet presAssocID="{EAF7AB82-7D0C-414C-96E0-5DD064573CAE}" presName="firstChild" presStyleLbl="bgAccFollowNode1" presStyleIdx="2" presStyleCnt="4"/>
      <dgm:spPr/>
    </dgm:pt>
    <dgm:pt modelId="{D1C5E24D-0B42-44F0-AB5C-D4354FA68B11}" type="pres">
      <dgm:prSet presAssocID="{EAF7AB82-7D0C-414C-96E0-5DD064573CAE}" presName="firstChildTx" presStyleLbl="bgAccFollowNode1" presStyleIdx="2" presStyleCnt="4">
        <dgm:presLayoutVars>
          <dgm:bulletEnabled val="1"/>
        </dgm:presLayoutVars>
      </dgm:prSet>
      <dgm:spPr/>
    </dgm:pt>
    <dgm:pt modelId="{EAEDDC2F-5CC8-4AF8-AB22-54B668818A52}" type="pres">
      <dgm:prSet presAssocID="{D4B0BE34-89F2-45CC-92E9-EBFA5E10F882}" presName="comp" presStyleCnt="0"/>
      <dgm:spPr/>
    </dgm:pt>
    <dgm:pt modelId="{A861A9D1-E046-4A31-B67F-822DEE7DC626}" type="pres">
      <dgm:prSet presAssocID="{D4B0BE34-89F2-45CC-92E9-EBFA5E10F882}" presName="child" presStyleLbl="bgAccFollowNode1" presStyleIdx="3" presStyleCnt="4"/>
      <dgm:spPr/>
    </dgm:pt>
    <dgm:pt modelId="{E2D7F298-1BB4-4180-8D6F-D9A34CA614AD}" type="pres">
      <dgm:prSet presAssocID="{D4B0BE34-89F2-45CC-92E9-EBFA5E10F882}" presName="childTx" presStyleLbl="bgAccFollowNode1" presStyleIdx="3" presStyleCnt="4">
        <dgm:presLayoutVars>
          <dgm:bulletEnabled val="1"/>
        </dgm:presLayoutVars>
      </dgm:prSet>
      <dgm:spPr/>
    </dgm:pt>
    <dgm:pt modelId="{66159CF2-1D8B-42E9-9E34-6AAF82D2FCCF}" type="pres">
      <dgm:prSet presAssocID="{EAF7AB82-7D0C-414C-96E0-5DD064573CAE}" presName="negSpace" presStyleCnt="0"/>
      <dgm:spPr/>
    </dgm:pt>
    <dgm:pt modelId="{2E8E83BB-8F96-443E-98C5-105A7D170D42}" type="pres">
      <dgm:prSet presAssocID="{EAF7AB82-7D0C-414C-96E0-5DD064573CAE}" presName="circle" presStyleLbl="node1" presStyleIdx="1" presStyleCnt="2"/>
      <dgm:spPr/>
    </dgm:pt>
  </dgm:ptLst>
  <dgm:cxnLst>
    <dgm:cxn modelId="{CE3EFF11-BF24-4D3D-8625-49F0A6661210}" type="presOf" srcId="{650B5DEB-5E0F-4541-AB85-5E4530ACAF4C}" destId="{BC1ADFC5-D3A1-4901-B73F-5E0D45D4C7A2}" srcOrd="1" destOrd="0" presId="urn:microsoft.com/office/officeart/2005/8/layout/hList9"/>
    <dgm:cxn modelId="{BE536319-8ECE-4FD1-822B-F18C3C9CE890}" type="presOf" srcId="{EAF7AB82-7D0C-414C-96E0-5DD064573CAE}" destId="{2E8E83BB-8F96-443E-98C5-105A7D170D42}" srcOrd="0" destOrd="0" presId="urn:microsoft.com/office/officeart/2005/8/layout/hList9"/>
    <dgm:cxn modelId="{06FFFC1D-37E0-4ABA-98CD-C20726628541}" srcId="{ECAFFA1B-F149-4A59-96B2-9EBB6A77AACF}" destId="{EAF7AB82-7D0C-414C-96E0-5DD064573CAE}" srcOrd="1" destOrd="0" parTransId="{92CA02B3-2FCA-476B-97B5-8CDCA858BCE6}" sibTransId="{9BEE3B87-2A85-47B5-B1D4-41176C9C19A6}"/>
    <dgm:cxn modelId="{C9D22821-4E50-4F7D-92D3-6302A58A343F}" type="presOf" srcId="{ECAFFA1B-F149-4A59-96B2-9EBB6A77AACF}" destId="{6BFB083F-57C4-4FEC-BD36-9E333C8AA3D8}" srcOrd="0" destOrd="0" presId="urn:microsoft.com/office/officeart/2005/8/layout/hList9"/>
    <dgm:cxn modelId="{7FD8A321-3DB9-42D8-B119-73CD3DB4A95F}" type="presOf" srcId="{A337EE6A-8C80-4BDA-9300-BB0CFE3FABBD}" destId="{4007486D-994A-4EE1-AD69-A8062EB0404C}" srcOrd="0" destOrd="0" presId="urn:microsoft.com/office/officeart/2005/8/layout/hList9"/>
    <dgm:cxn modelId="{24F68427-03C1-4E1F-A729-1BE93691D9FB}" type="presOf" srcId="{02E916B5-8FF0-4ACE-83C5-911F10D7FBEA}" destId="{D1C5E24D-0B42-44F0-AB5C-D4354FA68B11}" srcOrd="1" destOrd="0" presId="urn:microsoft.com/office/officeart/2005/8/layout/hList9"/>
    <dgm:cxn modelId="{FD9B6F6D-99DB-4CD5-9A42-B603F79E8B8C}" type="presOf" srcId="{02E916B5-8FF0-4ACE-83C5-911F10D7FBEA}" destId="{8BE23913-B6F6-4EB8-81BD-F9E4D0B407F0}" srcOrd="0" destOrd="0" presId="urn:microsoft.com/office/officeart/2005/8/layout/hList9"/>
    <dgm:cxn modelId="{39977353-0171-4C4C-A10F-95588BD5506F}" srcId="{EAF7AB82-7D0C-414C-96E0-5DD064573CAE}" destId="{D4B0BE34-89F2-45CC-92E9-EBFA5E10F882}" srcOrd="1" destOrd="0" parTransId="{E232302A-716D-4423-815C-E7791F44313D}" sibTransId="{3525EA82-4E6D-4D13-B764-85EC0DA3E558}"/>
    <dgm:cxn modelId="{76755A7B-2337-4F55-B416-44450A3AEF9E}" type="presOf" srcId="{B2B39726-2916-457A-8320-48754E0830C5}" destId="{3ECF01D1-8321-41B3-BC32-D0F5D527FAEA}" srcOrd="1" destOrd="0" presId="urn:microsoft.com/office/officeart/2005/8/layout/hList9"/>
    <dgm:cxn modelId="{3F393592-5760-4182-9ADA-80257335F868}" type="presOf" srcId="{D4B0BE34-89F2-45CC-92E9-EBFA5E10F882}" destId="{A861A9D1-E046-4A31-B67F-822DEE7DC626}" srcOrd="0" destOrd="0" presId="urn:microsoft.com/office/officeart/2005/8/layout/hList9"/>
    <dgm:cxn modelId="{C03AF4A2-E51F-4B6A-B413-3D05D3929225}" type="presOf" srcId="{B2B39726-2916-457A-8320-48754E0830C5}" destId="{B4B563DF-169D-4E39-8E77-80EA0B17C465}" srcOrd="0" destOrd="0" presId="urn:microsoft.com/office/officeart/2005/8/layout/hList9"/>
    <dgm:cxn modelId="{F3189EAD-782F-468A-A340-429611F2EAAE}" type="presOf" srcId="{D4B0BE34-89F2-45CC-92E9-EBFA5E10F882}" destId="{E2D7F298-1BB4-4180-8D6F-D9A34CA614AD}" srcOrd="1" destOrd="0" presId="urn:microsoft.com/office/officeart/2005/8/layout/hList9"/>
    <dgm:cxn modelId="{A32348CF-38B2-43BE-AE74-848C9F3000E5}" srcId="{A337EE6A-8C80-4BDA-9300-BB0CFE3FABBD}" destId="{B2B39726-2916-457A-8320-48754E0830C5}" srcOrd="0" destOrd="0" parTransId="{CD21AC89-0D47-4F8C-AE87-18AC2F91EEFF}" sibTransId="{25C43A60-6D50-4F08-87B4-32BA712D5793}"/>
    <dgm:cxn modelId="{62CA4BD2-6385-4AA1-A144-0E0B9FC5DFEE}" srcId="{EAF7AB82-7D0C-414C-96E0-5DD064573CAE}" destId="{02E916B5-8FF0-4ACE-83C5-911F10D7FBEA}" srcOrd="0" destOrd="0" parTransId="{96E4DCF4-D5F6-4937-B7CD-2CA6826F2BE1}" sibTransId="{482762C5-CECA-40E0-A03D-8E0F986762E2}"/>
    <dgm:cxn modelId="{A9303DD3-2186-46D6-BCBF-EC0CE4E2410E}" type="presOf" srcId="{650B5DEB-5E0F-4541-AB85-5E4530ACAF4C}" destId="{E18F5CA9-2A6C-4588-8E49-B1584CCBFDA9}" srcOrd="0" destOrd="0" presId="urn:microsoft.com/office/officeart/2005/8/layout/hList9"/>
    <dgm:cxn modelId="{6C60B5D4-2B3F-4DE7-85A2-67A5139ADBAC}" srcId="{A337EE6A-8C80-4BDA-9300-BB0CFE3FABBD}" destId="{650B5DEB-5E0F-4541-AB85-5E4530ACAF4C}" srcOrd="1" destOrd="0" parTransId="{39975CE4-0318-4365-A38E-46D7285B4014}" sibTransId="{9630AF90-0286-453D-95D7-74461048CE04}"/>
    <dgm:cxn modelId="{C2179CDB-827D-4B84-A5A3-E9DDA74A22B9}" srcId="{ECAFFA1B-F149-4A59-96B2-9EBB6A77AACF}" destId="{A337EE6A-8C80-4BDA-9300-BB0CFE3FABBD}" srcOrd="0" destOrd="0" parTransId="{41B1F1C2-51FA-4E75-99E2-770539653484}" sibTransId="{DF01B255-693A-45EE-9BC4-0B772AC1A8DF}"/>
    <dgm:cxn modelId="{889AB508-3A48-47AD-B0CE-6AEA315C002C}" type="presParOf" srcId="{6BFB083F-57C4-4FEC-BD36-9E333C8AA3D8}" destId="{4041ED83-DADA-471B-B4D7-2CEA596443E9}" srcOrd="0" destOrd="0" presId="urn:microsoft.com/office/officeart/2005/8/layout/hList9"/>
    <dgm:cxn modelId="{D796644F-08C8-403C-ABAE-9B3F83430369}" type="presParOf" srcId="{6BFB083F-57C4-4FEC-BD36-9E333C8AA3D8}" destId="{B4F092D1-1626-4C7F-A0EA-28912F507B21}" srcOrd="1" destOrd="0" presId="urn:microsoft.com/office/officeart/2005/8/layout/hList9"/>
    <dgm:cxn modelId="{C8C061E8-0046-46C8-B4D3-1F4E36E39712}" type="presParOf" srcId="{B4F092D1-1626-4C7F-A0EA-28912F507B21}" destId="{2479A694-BA74-46BC-B395-0874E48EF1E2}" srcOrd="0" destOrd="0" presId="urn:microsoft.com/office/officeart/2005/8/layout/hList9"/>
    <dgm:cxn modelId="{9F667D08-55AE-482F-8B6B-FE81507838F0}" type="presParOf" srcId="{B4F092D1-1626-4C7F-A0EA-28912F507B21}" destId="{9C8762AF-0FDE-49A5-9169-B63BE08FE2B7}" srcOrd="1" destOrd="0" presId="urn:microsoft.com/office/officeart/2005/8/layout/hList9"/>
    <dgm:cxn modelId="{7F2444BD-E745-43ED-AC87-0673D88005BE}" type="presParOf" srcId="{9C8762AF-0FDE-49A5-9169-B63BE08FE2B7}" destId="{B4B563DF-169D-4E39-8E77-80EA0B17C465}" srcOrd="0" destOrd="0" presId="urn:microsoft.com/office/officeart/2005/8/layout/hList9"/>
    <dgm:cxn modelId="{BA3CC9C1-68AB-4F91-9834-01D5647FF651}" type="presParOf" srcId="{9C8762AF-0FDE-49A5-9169-B63BE08FE2B7}" destId="{3ECF01D1-8321-41B3-BC32-D0F5D527FAEA}" srcOrd="1" destOrd="0" presId="urn:microsoft.com/office/officeart/2005/8/layout/hList9"/>
    <dgm:cxn modelId="{684F8AC0-CFB7-48FB-ACB4-F4742AF8A560}" type="presParOf" srcId="{B4F092D1-1626-4C7F-A0EA-28912F507B21}" destId="{FA107760-9B32-4718-8636-65A847E188EC}" srcOrd="2" destOrd="0" presId="urn:microsoft.com/office/officeart/2005/8/layout/hList9"/>
    <dgm:cxn modelId="{54B2376C-28F1-4F68-9301-177EE2AE0982}" type="presParOf" srcId="{FA107760-9B32-4718-8636-65A847E188EC}" destId="{E18F5CA9-2A6C-4588-8E49-B1584CCBFDA9}" srcOrd="0" destOrd="0" presId="urn:microsoft.com/office/officeart/2005/8/layout/hList9"/>
    <dgm:cxn modelId="{368B78CC-4E94-4D5F-B02A-BFD46C55CF64}" type="presParOf" srcId="{FA107760-9B32-4718-8636-65A847E188EC}" destId="{BC1ADFC5-D3A1-4901-B73F-5E0D45D4C7A2}" srcOrd="1" destOrd="0" presId="urn:microsoft.com/office/officeart/2005/8/layout/hList9"/>
    <dgm:cxn modelId="{E293958C-72F8-4658-831F-6ED97EE7519C}" type="presParOf" srcId="{6BFB083F-57C4-4FEC-BD36-9E333C8AA3D8}" destId="{532F622B-ED9E-41D4-ABB2-9D07FA5EB612}" srcOrd="2" destOrd="0" presId="urn:microsoft.com/office/officeart/2005/8/layout/hList9"/>
    <dgm:cxn modelId="{F33DD357-1CEB-4D98-A5EB-9849EB5FB4A9}" type="presParOf" srcId="{6BFB083F-57C4-4FEC-BD36-9E333C8AA3D8}" destId="{4007486D-994A-4EE1-AD69-A8062EB0404C}" srcOrd="3" destOrd="0" presId="urn:microsoft.com/office/officeart/2005/8/layout/hList9"/>
    <dgm:cxn modelId="{A42B626F-AB1F-4D86-B051-B44F715A9896}" type="presParOf" srcId="{6BFB083F-57C4-4FEC-BD36-9E333C8AA3D8}" destId="{83191497-1CF5-42B4-AB6B-769821C54DEA}" srcOrd="4" destOrd="0" presId="urn:microsoft.com/office/officeart/2005/8/layout/hList9"/>
    <dgm:cxn modelId="{167A5652-59F8-4E58-AA2E-B9E30369D3AE}" type="presParOf" srcId="{6BFB083F-57C4-4FEC-BD36-9E333C8AA3D8}" destId="{074C4357-A841-4712-B120-235C0FC543E6}" srcOrd="5" destOrd="0" presId="urn:microsoft.com/office/officeart/2005/8/layout/hList9"/>
    <dgm:cxn modelId="{CE068C14-CE31-4BA1-ABAB-A4F56168FCCC}" type="presParOf" srcId="{6BFB083F-57C4-4FEC-BD36-9E333C8AA3D8}" destId="{D204D59F-72B3-47FE-8055-A1E302838B35}" srcOrd="6" destOrd="0" presId="urn:microsoft.com/office/officeart/2005/8/layout/hList9"/>
    <dgm:cxn modelId="{53F8457E-6064-4F16-A2A3-23B85DDC6788}" type="presParOf" srcId="{D204D59F-72B3-47FE-8055-A1E302838B35}" destId="{838A7C53-B69C-4209-9253-49A40DEDC36C}" srcOrd="0" destOrd="0" presId="urn:microsoft.com/office/officeart/2005/8/layout/hList9"/>
    <dgm:cxn modelId="{5F3578E5-0BC1-4AB5-8A12-1A65D509D411}" type="presParOf" srcId="{D204D59F-72B3-47FE-8055-A1E302838B35}" destId="{862B985F-7B84-41F8-B00F-EF9F4153A59B}" srcOrd="1" destOrd="0" presId="urn:microsoft.com/office/officeart/2005/8/layout/hList9"/>
    <dgm:cxn modelId="{3FA2A42C-0A79-4501-B9F7-EF56C0BC05C6}" type="presParOf" srcId="{862B985F-7B84-41F8-B00F-EF9F4153A59B}" destId="{8BE23913-B6F6-4EB8-81BD-F9E4D0B407F0}" srcOrd="0" destOrd="0" presId="urn:microsoft.com/office/officeart/2005/8/layout/hList9"/>
    <dgm:cxn modelId="{EB3674A5-D479-4EAE-9C2E-4ABC7775DA3D}" type="presParOf" srcId="{862B985F-7B84-41F8-B00F-EF9F4153A59B}" destId="{D1C5E24D-0B42-44F0-AB5C-D4354FA68B11}" srcOrd="1" destOrd="0" presId="urn:microsoft.com/office/officeart/2005/8/layout/hList9"/>
    <dgm:cxn modelId="{9F2AA211-15A5-4984-962E-DE594C1EA26E}" type="presParOf" srcId="{D204D59F-72B3-47FE-8055-A1E302838B35}" destId="{EAEDDC2F-5CC8-4AF8-AB22-54B668818A52}" srcOrd="2" destOrd="0" presId="urn:microsoft.com/office/officeart/2005/8/layout/hList9"/>
    <dgm:cxn modelId="{0258A42B-27C0-4A53-AF5B-54EE808317E9}" type="presParOf" srcId="{EAEDDC2F-5CC8-4AF8-AB22-54B668818A52}" destId="{A861A9D1-E046-4A31-B67F-822DEE7DC626}" srcOrd="0" destOrd="0" presId="urn:microsoft.com/office/officeart/2005/8/layout/hList9"/>
    <dgm:cxn modelId="{971AE1DB-C6D9-48F0-9B82-DC08E1A25051}" type="presParOf" srcId="{EAEDDC2F-5CC8-4AF8-AB22-54B668818A52}" destId="{E2D7F298-1BB4-4180-8D6F-D9A34CA614AD}" srcOrd="1" destOrd="0" presId="urn:microsoft.com/office/officeart/2005/8/layout/hList9"/>
    <dgm:cxn modelId="{426C072B-08CB-4D81-B100-2323B2BFBA0D}" type="presParOf" srcId="{6BFB083F-57C4-4FEC-BD36-9E333C8AA3D8}" destId="{66159CF2-1D8B-42E9-9E34-6AAF82D2FCCF}" srcOrd="7" destOrd="0" presId="urn:microsoft.com/office/officeart/2005/8/layout/hList9"/>
    <dgm:cxn modelId="{38FBDE44-DE4D-459F-A8BA-A776F2D163AC}" type="presParOf" srcId="{6BFB083F-57C4-4FEC-BD36-9E333C8AA3D8}" destId="{2E8E83BB-8F96-443E-98C5-105A7D170D42}"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AFFA1B-F149-4A59-96B2-9EBB6A77AACF}"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t-EE"/>
        </a:p>
      </dgm:t>
    </dgm:pt>
    <dgm:pt modelId="{A337EE6A-8C80-4BDA-9300-BB0CFE3FABBD}">
      <dgm:prSet phldrT="[Tekst]"/>
      <dgm:spPr/>
      <dgm:t>
        <a:bodyPr/>
        <a:lstStyle/>
        <a:p>
          <a:r>
            <a:rPr lang="et-EE"/>
            <a:t>Aasta</a:t>
          </a:r>
        </a:p>
      </dgm:t>
    </dgm:pt>
    <dgm:pt modelId="{41B1F1C2-51FA-4E75-99E2-770539653484}" type="parTrans" cxnId="{C2179CDB-827D-4B84-A5A3-E9DDA74A22B9}">
      <dgm:prSet/>
      <dgm:spPr/>
      <dgm:t>
        <a:bodyPr/>
        <a:lstStyle/>
        <a:p>
          <a:endParaRPr lang="et-EE"/>
        </a:p>
      </dgm:t>
    </dgm:pt>
    <dgm:pt modelId="{DF01B255-693A-45EE-9BC4-0B772AC1A8DF}" type="sibTrans" cxnId="{C2179CDB-827D-4B84-A5A3-E9DDA74A22B9}">
      <dgm:prSet/>
      <dgm:spPr/>
      <dgm:t>
        <a:bodyPr/>
        <a:lstStyle/>
        <a:p>
          <a:endParaRPr lang="et-EE"/>
        </a:p>
      </dgm:t>
    </dgm:pt>
    <dgm:pt modelId="{B2B39726-2916-457A-8320-48754E0830C5}">
      <dgm:prSet phldrT="[Tekst]"/>
      <dgm:spPr/>
      <dgm:t>
        <a:bodyPr/>
        <a:lstStyle/>
        <a:p>
          <a:pPr rtl="0"/>
          <a:r>
            <a:rPr lang="et-EE">
              <a:latin typeface="Roboto Condensed Light"/>
            </a:rPr>
            <a:t> </a:t>
          </a:r>
          <a:r>
            <a:rPr lang="et-EE"/>
            <a:t>Arvust</a:t>
          </a:r>
          <a:r>
            <a:rPr lang="et-EE">
              <a:latin typeface="Roboto Condensed Light"/>
            </a:rPr>
            <a:t>:</a:t>
          </a:r>
          <a:endParaRPr lang="et-EE"/>
        </a:p>
      </dgm:t>
    </dgm:pt>
    <dgm:pt modelId="{CD21AC89-0D47-4F8C-AE87-18AC2F91EEFF}" type="parTrans" cxnId="{A32348CF-38B2-43BE-AE74-848C9F3000E5}">
      <dgm:prSet/>
      <dgm:spPr/>
      <dgm:t>
        <a:bodyPr/>
        <a:lstStyle/>
        <a:p>
          <a:endParaRPr lang="et-EE"/>
        </a:p>
      </dgm:t>
    </dgm:pt>
    <dgm:pt modelId="{25C43A60-6D50-4F08-87B4-32BA712D5793}" type="sibTrans" cxnId="{A32348CF-38B2-43BE-AE74-848C9F3000E5}">
      <dgm:prSet/>
      <dgm:spPr/>
      <dgm:t>
        <a:bodyPr/>
        <a:lstStyle/>
        <a:p>
          <a:endParaRPr lang="et-EE"/>
        </a:p>
      </dgm:t>
    </dgm:pt>
    <dgm:pt modelId="{650B5DEB-5E0F-4541-AB85-5E4530ACAF4C}">
      <dgm:prSet phldrT="[Tekst]"/>
      <dgm:spPr/>
      <dgm:t>
        <a:bodyPr/>
        <a:lstStyle/>
        <a:p>
          <a:r>
            <a:rPr lang="et-EE"/>
            <a:t>Mahust</a:t>
          </a:r>
          <a:r>
            <a:rPr lang="et-EE">
              <a:latin typeface="Roboto Condensed Light"/>
            </a:rPr>
            <a:t>:</a:t>
          </a:r>
          <a:endParaRPr lang="et-EE"/>
        </a:p>
      </dgm:t>
    </dgm:pt>
    <dgm:pt modelId="{39975CE4-0318-4365-A38E-46D7285B4014}" type="parTrans" cxnId="{6C60B5D4-2B3F-4DE7-85A2-67A5139ADBAC}">
      <dgm:prSet/>
      <dgm:spPr/>
      <dgm:t>
        <a:bodyPr/>
        <a:lstStyle/>
        <a:p>
          <a:endParaRPr lang="et-EE"/>
        </a:p>
      </dgm:t>
    </dgm:pt>
    <dgm:pt modelId="{9630AF90-0286-453D-95D7-74461048CE04}" type="sibTrans" cxnId="{6C60B5D4-2B3F-4DE7-85A2-67A5139ADBAC}">
      <dgm:prSet/>
      <dgm:spPr/>
      <dgm:t>
        <a:bodyPr/>
        <a:lstStyle/>
        <a:p>
          <a:endParaRPr lang="et-EE"/>
        </a:p>
      </dgm:t>
    </dgm:pt>
    <dgm:pt modelId="{EAF7AB82-7D0C-414C-96E0-5DD064573CAE}">
      <dgm:prSet phldrT="[Tekst]"/>
      <dgm:spPr/>
      <dgm:t>
        <a:bodyPr/>
        <a:lstStyle/>
        <a:p>
          <a:r>
            <a:rPr lang="et-EE" b="0"/>
            <a:t>2021</a:t>
          </a:r>
        </a:p>
      </dgm:t>
    </dgm:pt>
    <dgm:pt modelId="{92CA02B3-2FCA-476B-97B5-8CDCA858BCE6}" type="parTrans" cxnId="{06FFFC1D-37E0-4ABA-98CD-C20726628541}">
      <dgm:prSet/>
      <dgm:spPr/>
      <dgm:t>
        <a:bodyPr/>
        <a:lstStyle/>
        <a:p>
          <a:endParaRPr lang="et-EE"/>
        </a:p>
      </dgm:t>
    </dgm:pt>
    <dgm:pt modelId="{9BEE3B87-2A85-47B5-B1D4-41176C9C19A6}" type="sibTrans" cxnId="{06FFFC1D-37E0-4ABA-98CD-C20726628541}">
      <dgm:prSet/>
      <dgm:spPr/>
      <dgm:t>
        <a:bodyPr/>
        <a:lstStyle/>
        <a:p>
          <a:endParaRPr lang="et-EE"/>
        </a:p>
      </dgm:t>
    </dgm:pt>
    <dgm:pt modelId="{02E916B5-8FF0-4ACE-83C5-911F10D7FBEA}">
      <dgm:prSet phldrT="[Tekst]"/>
      <dgm:spPr/>
      <dgm:t>
        <a:bodyPr/>
        <a:lstStyle/>
        <a:p>
          <a:r>
            <a:rPr lang="et-EE" b="0"/>
            <a:t>0,1%</a:t>
          </a:r>
        </a:p>
      </dgm:t>
    </dgm:pt>
    <dgm:pt modelId="{96E4DCF4-D5F6-4937-B7CD-2CA6826F2BE1}" type="parTrans" cxnId="{62CA4BD2-6385-4AA1-A144-0E0B9FC5DFEE}">
      <dgm:prSet/>
      <dgm:spPr/>
      <dgm:t>
        <a:bodyPr/>
        <a:lstStyle/>
        <a:p>
          <a:endParaRPr lang="et-EE"/>
        </a:p>
      </dgm:t>
    </dgm:pt>
    <dgm:pt modelId="{482762C5-CECA-40E0-A03D-8E0F986762E2}" type="sibTrans" cxnId="{62CA4BD2-6385-4AA1-A144-0E0B9FC5DFEE}">
      <dgm:prSet/>
      <dgm:spPr/>
      <dgm:t>
        <a:bodyPr/>
        <a:lstStyle/>
        <a:p>
          <a:endParaRPr lang="et-EE"/>
        </a:p>
      </dgm:t>
    </dgm:pt>
    <dgm:pt modelId="{D4B0BE34-89F2-45CC-92E9-EBFA5E10F882}">
      <dgm:prSet phldrT="[Tekst]"/>
      <dgm:spPr/>
      <dgm:t>
        <a:bodyPr/>
        <a:lstStyle/>
        <a:p>
          <a:r>
            <a:rPr lang="et-EE" b="0"/>
            <a:t>0,2%</a:t>
          </a:r>
        </a:p>
      </dgm:t>
    </dgm:pt>
    <dgm:pt modelId="{E232302A-716D-4423-815C-E7791F44313D}" type="parTrans" cxnId="{39977353-0171-4C4C-A10F-95588BD5506F}">
      <dgm:prSet/>
      <dgm:spPr/>
      <dgm:t>
        <a:bodyPr/>
        <a:lstStyle/>
        <a:p>
          <a:endParaRPr lang="et-EE"/>
        </a:p>
      </dgm:t>
    </dgm:pt>
    <dgm:pt modelId="{3525EA82-4E6D-4D13-B764-85EC0DA3E558}" type="sibTrans" cxnId="{39977353-0171-4C4C-A10F-95588BD5506F}">
      <dgm:prSet/>
      <dgm:spPr/>
      <dgm:t>
        <a:bodyPr/>
        <a:lstStyle/>
        <a:p>
          <a:endParaRPr lang="et-EE"/>
        </a:p>
      </dgm:t>
    </dgm:pt>
    <dgm:pt modelId="{97C7F016-4ED4-4DDD-A412-0B214B7B4F2E}">
      <dgm:prSet phldr="0"/>
      <dgm:spPr/>
      <dgm:t>
        <a:bodyPr/>
        <a:lstStyle/>
        <a:p>
          <a:r>
            <a:rPr lang="et-EE" b="0">
              <a:latin typeface="Roboto Condensed Light"/>
            </a:rPr>
            <a:t>2022</a:t>
          </a:r>
        </a:p>
      </dgm:t>
    </dgm:pt>
    <dgm:pt modelId="{5D11F2BB-5D3C-4320-8CBF-43F8904433D2}" type="parTrans" cxnId="{013461D9-65A4-4B80-BB7F-A1F822CB7320}">
      <dgm:prSet/>
      <dgm:spPr/>
    </dgm:pt>
    <dgm:pt modelId="{A720604E-F6E1-4D0E-8A60-B37D3009BB7D}" type="sibTrans" cxnId="{013461D9-65A4-4B80-BB7F-A1F822CB7320}">
      <dgm:prSet/>
      <dgm:spPr/>
    </dgm:pt>
    <dgm:pt modelId="{3CB2F1A9-064D-4C55-8B5C-72FDA5578D2C}">
      <dgm:prSet phldr="0"/>
      <dgm:spPr/>
      <dgm:t>
        <a:bodyPr/>
        <a:lstStyle/>
        <a:p>
          <a:r>
            <a:rPr lang="et-EE" b="0">
              <a:latin typeface="Roboto Condensed Light"/>
            </a:rPr>
            <a:t>0,1%</a:t>
          </a:r>
        </a:p>
      </dgm:t>
    </dgm:pt>
    <dgm:pt modelId="{901F4191-55E4-4D5C-8CE1-E14638EB3CB2}" type="parTrans" cxnId="{E9546963-AE48-4E26-AE29-0E5D1F6087B1}">
      <dgm:prSet/>
      <dgm:spPr/>
    </dgm:pt>
    <dgm:pt modelId="{5CD8CCAA-6218-4477-B124-5D02B198C151}" type="sibTrans" cxnId="{E9546963-AE48-4E26-AE29-0E5D1F6087B1}">
      <dgm:prSet/>
      <dgm:spPr/>
    </dgm:pt>
    <dgm:pt modelId="{A3B1D215-6C13-4BCA-BE0C-641A0E8E7DF2}">
      <dgm:prSet phldr="0"/>
      <dgm:spPr/>
      <dgm:t>
        <a:bodyPr/>
        <a:lstStyle/>
        <a:p>
          <a:r>
            <a:rPr lang="et-EE" b="0">
              <a:latin typeface="Roboto Condensed Light"/>
            </a:rPr>
            <a:t>0,4%</a:t>
          </a:r>
        </a:p>
      </dgm:t>
    </dgm:pt>
    <dgm:pt modelId="{CE88D218-DBE4-4885-BE95-49AC8BF714C2}" type="parTrans" cxnId="{2CF27B9D-314B-4B9D-9902-3237C3A65281}">
      <dgm:prSet/>
      <dgm:spPr/>
    </dgm:pt>
    <dgm:pt modelId="{B36B6149-B41F-4087-8F42-D7AA032EFFB7}" type="sibTrans" cxnId="{2CF27B9D-314B-4B9D-9902-3237C3A65281}">
      <dgm:prSet/>
      <dgm:spPr/>
    </dgm:pt>
    <dgm:pt modelId="{5739906B-AEB2-47E0-B33E-DCFF1E4C2A5B}">
      <dgm:prSet phldr="0"/>
      <dgm:spPr/>
      <dgm:t>
        <a:bodyPr/>
        <a:lstStyle/>
        <a:p>
          <a:r>
            <a:rPr lang="et-EE">
              <a:latin typeface="Roboto Condensed Light"/>
            </a:rPr>
            <a:t>2020</a:t>
          </a:r>
        </a:p>
      </dgm:t>
    </dgm:pt>
    <dgm:pt modelId="{6544B0CB-11CE-4641-AEC5-32115F5164C2}" type="parTrans" cxnId="{B2FC69FC-12C2-4A96-BFB4-593AFC372F77}">
      <dgm:prSet/>
      <dgm:spPr/>
    </dgm:pt>
    <dgm:pt modelId="{165255B2-5175-41C2-A6A8-C111B0E5D0AE}" type="sibTrans" cxnId="{B2FC69FC-12C2-4A96-BFB4-593AFC372F77}">
      <dgm:prSet/>
      <dgm:spPr/>
    </dgm:pt>
    <dgm:pt modelId="{9C8CEF6A-ED1B-436F-89FE-B83815CC62D3}">
      <dgm:prSet phldr="0"/>
      <dgm:spPr/>
      <dgm:t>
        <a:bodyPr/>
        <a:lstStyle/>
        <a:p>
          <a:pPr rtl="0"/>
          <a:r>
            <a:rPr lang="et-EE">
              <a:latin typeface="Roboto Condensed Light"/>
            </a:rPr>
            <a:t>0,1%</a:t>
          </a:r>
        </a:p>
      </dgm:t>
    </dgm:pt>
    <dgm:pt modelId="{DA4E8AAA-6C7C-4DD3-A7DB-BB3CE0C2821B}" type="parTrans" cxnId="{5DB46E34-19B8-468F-A4D7-0E052825B4AC}">
      <dgm:prSet/>
      <dgm:spPr/>
    </dgm:pt>
    <dgm:pt modelId="{C44FE3F4-A0A0-4880-9D3E-C6E187CAC55F}" type="sibTrans" cxnId="{5DB46E34-19B8-468F-A4D7-0E052825B4AC}">
      <dgm:prSet/>
      <dgm:spPr/>
    </dgm:pt>
    <dgm:pt modelId="{0C7103E5-29F1-4E72-9403-162B17210D39}">
      <dgm:prSet phldr="0"/>
      <dgm:spPr/>
      <dgm:t>
        <a:bodyPr/>
        <a:lstStyle/>
        <a:p>
          <a:r>
            <a:rPr lang="et-EE">
              <a:latin typeface="Roboto Condensed Light"/>
            </a:rPr>
            <a:t>0,1%</a:t>
          </a:r>
          <a:endParaRPr lang="et-EE"/>
        </a:p>
      </dgm:t>
    </dgm:pt>
    <dgm:pt modelId="{86936A59-4BB3-4092-9BFD-C8F621BD35A1}" type="parTrans" cxnId="{1E6CF774-97A5-40DE-BB97-10969705B496}">
      <dgm:prSet/>
      <dgm:spPr/>
    </dgm:pt>
    <dgm:pt modelId="{A4F273E5-2BE4-4669-8517-FFCA1553E4CA}" type="sibTrans" cxnId="{1E6CF774-97A5-40DE-BB97-10969705B496}">
      <dgm:prSet/>
      <dgm:spPr/>
    </dgm:pt>
    <dgm:pt modelId="{83C417F6-627F-4107-BAEC-B92979393DEA}">
      <dgm:prSet phldr="0"/>
      <dgm:spPr/>
      <dgm:t>
        <a:bodyPr/>
        <a:lstStyle/>
        <a:p>
          <a:pPr rtl="0"/>
          <a:r>
            <a:rPr lang="et-EE" b="0">
              <a:latin typeface="Roboto Condensed Light"/>
            </a:rPr>
            <a:t>Siht 2025</a:t>
          </a:r>
        </a:p>
      </dgm:t>
    </dgm:pt>
    <dgm:pt modelId="{C6BAAEA6-80A9-4ABA-B43B-BDB589AB437F}" type="parTrans" cxnId="{5FACDCF5-5AF3-41A9-89E1-23BD7F02E10C}">
      <dgm:prSet/>
      <dgm:spPr/>
    </dgm:pt>
    <dgm:pt modelId="{4F6F5B26-AD64-41DC-AEEB-5F2C4D03DCB4}" type="sibTrans" cxnId="{5FACDCF5-5AF3-41A9-89E1-23BD7F02E10C}">
      <dgm:prSet/>
      <dgm:spPr/>
    </dgm:pt>
    <dgm:pt modelId="{5118B014-B85B-447C-B52E-B2809664CE1F}">
      <dgm:prSet phldr="0"/>
      <dgm:spPr/>
      <dgm:t>
        <a:bodyPr/>
        <a:lstStyle/>
        <a:p>
          <a:pPr rtl="0"/>
          <a:r>
            <a:rPr lang="et-EE" b="0">
              <a:latin typeface="Roboto Condensed Light"/>
            </a:rPr>
            <a:t>5% ?</a:t>
          </a:r>
        </a:p>
      </dgm:t>
    </dgm:pt>
    <dgm:pt modelId="{95E7C661-2B14-4C40-904F-23987E260B2A}" type="parTrans" cxnId="{A767CEA6-6F02-4088-A59C-AD4421CB0263}">
      <dgm:prSet/>
      <dgm:spPr/>
    </dgm:pt>
    <dgm:pt modelId="{5549BD0E-3F20-49A5-ABE2-CB5C79DDFDD1}" type="sibTrans" cxnId="{A767CEA6-6F02-4088-A59C-AD4421CB0263}">
      <dgm:prSet/>
      <dgm:spPr/>
    </dgm:pt>
    <dgm:pt modelId="{0206B124-62DE-43B8-8074-6AB007D2567C}">
      <dgm:prSet phldr="0"/>
      <dgm:spPr/>
      <dgm:t>
        <a:bodyPr/>
        <a:lstStyle/>
        <a:p>
          <a:pPr rtl="0"/>
          <a:r>
            <a:rPr lang="et-EE" b="0">
              <a:latin typeface="Roboto Condensed Light"/>
            </a:rPr>
            <a:t>10% ?</a:t>
          </a:r>
          <a:endParaRPr lang="et-EE" b="0"/>
        </a:p>
      </dgm:t>
    </dgm:pt>
    <dgm:pt modelId="{DC4DF118-2D8B-4B0B-9907-EF041859525A}" type="parTrans" cxnId="{1DC6F8D9-DC88-4A4C-9EC0-221A5724534F}">
      <dgm:prSet/>
      <dgm:spPr/>
    </dgm:pt>
    <dgm:pt modelId="{26E132CD-0093-4FA5-9A3C-0815F9EEF4CE}" type="sibTrans" cxnId="{1DC6F8D9-DC88-4A4C-9EC0-221A5724534F}">
      <dgm:prSet/>
      <dgm:spPr/>
    </dgm:pt>
    <dgm:pt modelId="{5AD90072-4DE7-4D05-A8ED-825D97C3FC7B}">
      <dgm:prSet phldr="0"/>
      <dgm:spPr/>
      <dgm:t>
        <a:bodyPr/>
        <a:lstStyle/>
        <a:p>
          <a:pPr rtl="0"/>
          <a:r>
            <a:rPr lang="et-EE" b="0">
              <a:latin typeface="Roboto Condensed Light"/>
            </a:rPr>
            <a:t>Siht 2035</a:t>
          </a:r>
        </a:p>
      </dgm:t>
    </dgm:pt>
    <dgm:pt modelId="{D93BA72B-8458-4948-9F63-347E2A4971C6}" type="parTrans" cxnId="{5AA849B7-F935-4C21-8AB5-570056BF9E8C}">
      <dgm:prSet/>
      <dgm:spPr/>
    </dgm:pt>
    <dgm:pt modelId="{ECAF979A-CB37-4BC4-895E-8927EDF75684}" type="sibTrans" cxnId="{5AA849B7-F935-4C21-8AB5-570056BF9E8C}">
      <dgm:prSet/>
      <dgm:spPr/>
    </dgm:pt>
    <dgm:pt modelId="{F7770BE6-B655-4F3A-B222-C147A6426A38}">
      <dgm:prSet phldr="0"/>
      <dgm:spPr/>
      <dgm:t>
        <a:bodyPr/>
        <a:lstStyle/>
        <a:p>
          <a:pPr rtl="0"/>
          <a:r>
            <a:rPr lang="et-EE" b="0">
              <a:latin typeface="Roboto Condensed Light"/>
            </a:rPr>
            <a:t>10% ?</a:t>
          </a:r>
        </a:p>
      </dgm:t>
    </dgm:pt>
    <dgm:pt modelId="{A4984794-6F80-4451-920E-027207512D17}" type="parTrans" cxnId="{84AD368D-E6D3-4A6B-A248-5C0243AAC391}">
      <dgm:prSet/>
      <dgm:spPr/>
    </dgm:pt>
    <dgm:pt modelId="{329D26FC-5776-40CC-91BF-734DC4985BBB}" type="sibTrans" cxnId="{84AD368D-E6D3-4A6B-A248-5C0243AAC391}">
      <dgm:prSet/>
      <dgm:spPr/>
    </dgm:pt>
    <dgm:pt modelId="{26ED443C-2227-4683-913A-627C56469D94}">
      <dgm:prSet phldr="0"/>
      <dgm:spPr/>
      <dgm:t>
        <a:bodyPr/>
        <a:lstStyle/>
        <a:p>
          <a:pPr rtl="0"/>
          <a:r>
            <a:rPr lang="et-EE" b="0">
              <a:latin typeface="Roboto Condensed Light"/>
            </a:rPr>
            <a:t>20</a:t>
          </a:r>
          <a:r>
            <a:rPr lang="et-EE">
              <a:latin typeface="Roboto Condensed Light"/>
            </a:rPr>
            <a:t>% ?</a:t>
          </a:r>
        </a:p>
      </dgm:t>
    </dgm:pt>
    <dgm:pt modelId="{C3B8CD7F-BF30-44F1-9B4F-57308E8E9A29}" type="parTrans" cxnId="{8C0AE4D0-D739-4CCA-9EEA-71256A1C9447}">
      <dgm:prSet/>
      <dgm:spPr/>
    </dgm:pt>
    <dgm:pt modelId="{6DCE4191-C84B-4EE8-AA59-4B6B1552740F}" type="sibTrans" cxnId="{8C0AE4D0-D739-4CCA-9EEA-71256A1C9447}">
      <dgm:prSet/>
      <dgm:spPr/>
    </dgm:pt>
    <dgm:pt modelId="{6BFB083F-57C4-4FEC-BD36-9E333C8AA3D8}" type="pres">
      <dgm:prSet presAssocID="{ECAFFA1B-F149-4A59-96B2-9EBB6A77AACF}" presName="list" presStyleCnt="0">
        <dgm:presLayoutVars>
          <dgm:dir/>
          <dgm:animLvl val="lvl"/>
        </dgm:presLayoutVars>
      </dgm:prSet>
      <dgm:spPr/>
    </dgm:pt>
    <dgm:pt modelId="{4041ED83-DADA-471B-B4D7-2CEA596443E9}" type="pres">
      <dgm:prSet presAssocID="{A337EE6A-8C80-4BDA-9300-BB0CFE3FABBD}" presName="posSpace" presStyleCnt="0"/>
      <dgm:spPr/>
    </dgm:pt>
    <dgm:pt modelId="{B4F092D1-1626-4C7F-A0EA-28912F507B21}" type="pres">
      <dgm:prSet presAssocID="{A337EE6A-8C80-4BDA-9300-BB0CFE3FABBD}" presName="vertFlow" presStyleCnt="0"/>
      <dgm:spPr/>
    </dgm:pt>
    <dgm:pt modelId="{2479A694-BA74-46BC-B395-0874E48EF1E2}" type="pres">
      <dgm:prSet presAssocID="{A337EE6A-8C80-4BDA-9300-BB0CFE3FABBD}" presName="topSpace" presStyleCnt="0"/>
      <dgm:spPr/>
    </dgm:pt>
    <dgm:pt modelId="{9C8762AF-0FDE-49A5-9169-B63BE08FE2B7}" type="pres">
      <dgm:prSet presAssocID="{A337EE6A-8C80-4BDA-9300-BB0CFE3FABBD}" presName="firstComp" presStyleCnt="0"/>
      <dgm:spPr/>
    </dgm:pt>
    <dgm:pt modelId="{B4B563DF-169D-4E39-8E77-80EA0B17C465}" type="pres">
      <dgm:prSet presAssocID="{A337EE6A-8C80-4BDA-9300-BB0CFE3FABBD}" presName="firstChild" presStyleLbl="bgAccFollowNode1" presStyleIdx="0" presStyleCnt="12"/>
      <dgm:spPr/>
    </dgm:pt>
    <dgm:pt modelId="{3ECF01D1-8321-41B3-BC32-D0F5D527FAEA}" type="pres">
      <dgm:prSet presAssocID="{A337EE6A-8C80-4BDA-9300-BB0CFE3FABBD}" presName="firstChildTx" presStyleLbl="bgAccFollowNode1" presStyleIdx="0" presStyleCnt="12">
        <dgm:presLayoutVars>
          <dgm:bulletEnabled val="1"/>
        </dgm:presLayoutVars>
      </dgm:prSet>
      <dgm:spPr/>
    </dgm:pt>
    <dgm:pt modelId="{FA107760-9B32-4718-8636-65A847E188EC}" type="pres">
      <dgm:prSet presAssocID="{650B5DEB-5E0F-4541-AB85-5E4530ACAF4C}" presName="comp" presStyleCnt="0"/>
      <dgm:spPr/>
    </dgm:pt>
    <dgm:pt modelId="{E18F5CA9-2A6C-4588-8E49-B1584CCBFDA9}" type="pres">
      <dgm:prSet presAssocID="{650B5DEB-5E0F-4541-AB85-5E4530ACAF4C}" presName="child" presStyleLbl="bgAccFollowNode1" presStyleIdx="1" presStyleCnt="12"/>
      <dgm:spPr/>
    </dgm:pt>
    <dgm:pt modelId="{BC1ADFC5-D3A1-4901-B73F-5E0D45D4C7A2}" type="pres">
      <dgm:prSet presAssocID="{650B5DEB-5E0F-4541-AB85-5E4530ACAF4C}" presName="childTx" presStyleLbl="bgAccFollowNode1" presStyleIdx="1" presStyleCnt="12">
        <dgm:presLayoutVars>
          <dgm:bulletEnabled val="1"/>
        </dgm:presLayoutVars>
      </dgm:prSet>
      <dgm:spPr/>
    </dgm:pt>
    <dgm:pt modelId="{532F622B-ED9E-41D4-ABB2-9D07FA5EB612}" type="pres">
      <dgm:prSet presAssocID="{A337EE6A-8C80-4BDA-9300-BB0CFE3FABBD}" presName="negSpace" presStyleCnt="0"/>
      <dgm:spPr/>
    </dgm:pt>
    <dgm:pt modelId="{4007486D-994A-4EE1-AD69-A8062EB0404C}" type="pres">
      <dgm:prSet presAssocID="{A337EE6A-8C80-4BDA-9300-BB0CFE3FABBD}" presName="circle" presStyleLbl="node1" presStyleIdx="0" presStyleCnt="6"/>
      <dgm:spPr/>
    </dgm:pt>
    <dgm:pt modelId="{83191497-1CF5-42B4-AB6B-769821C54DEA}" type="pres">
      <dgm:prSet presAssocID="{DF01B255-693A-45EE-9BC4-0B772AC1A8DF}" presName="transSpace" presStyleCnt="0"/>
      <dgm:spPr/>
    </dgm:pt>
    <dgm:pt modelId="{C40C6FF6-EA5E-49BC-B6D1-BE75136C8CB8}" type="pres">
      <dgm:prSet presAssocID="{5739906B-AEB2-47E0-B33E-DCFF1E4C2A5B}" presName="posSpace" presStyleCnt="0"/>
      <dgm:spPr/>
    </dgm:pt>
    <dgm:pt modelId="{B8DDCFFD-CA4B-456A-93FB-01D0C23BF3A8}" type="pres">
      <dgm:prSet presAssocID="{5739906B-AEB2-47E0-B33E-DCFF1E4C2A5B}" presName="vertFlow" presStyleCnt="0"/>
      <dgm:spPr/>
    </dgm:pt>
    <dgm:pt modelId="{9DCA1311-C66A-4164-84AA-AEB3FA941283}" type="pres">
      <dgm:prSet presAssocID="{5739906B-AEB2-47E0-B33E-DCFF1E4C2A5B}" presName="topSpace" presStyleCnt="0"/>
      <dgm:spPr/>
    </dgm:pt>
    <dgm:pt modelId="{0A55EA21-39E5-4EAC-9E6E-FE24972EEEB3}" type="pres">
      <dgm:prSet presAssocID="{5739906B-AEB2-47E0-B33E-DCFF1E4C2A5B}" presName="firstComp" presStyleCnt="0"/>
      <dgm:spPr/>
    </dgm:pt>
    <dgm:pt modelId="{68E9A0A3-E4FA-4E82-8CF5-D0039E8055D2}" type="pres">
      <dgm:prSet presAssocID="{5739906B-AEB2-47E0-B33E-DCFF1E4C2A5B}" presName="firstChild" presStyleLbl="bgAccFollowNode1" presStyleIdx="2" presStyleCnt="12"/>
      <dgm:spPr/>
    </dgm:pt>
    <dgm:pt modelId="{18C753BC-5A10-44B6-8FC0-44996D7AB54E}" type="pres">
      <dgm:prSet presAssocID="{5739906B-AEB2-47E0-B33E-DCFF1E4C2A5B}" presName="firstChildTx" presStyleLbl="bgAccFollowNode1" presStyleIdx="2" presStyleCnt="12">
        <dgm:presLayoutVars>
          <dgm:bulletEnabled val="1"/>
        </dgm:presLayoutVars>
      </dgm:prSet>
      <dgm:spPr/>
    </dgm:pt>
    <dgm:pt modelId="{8987CE20-E776-4C93-9745-698194E1B12E}" type="pres">
      <dgm:prSet presAssocID="{0C7103E5-29F1-4E72-9403-162B17210D39}" presName="comp" presStyleCnt="0"/>
      <dgm:spPr/>
    </dgm:pt>
    <dgm:pt modelId="{409C836A-5560-4CA8-BF73-5D6B6CA08EBD}" type="pres">
      <dgm:prSet presAssocID="{0C7103E5-29F1-4E72-9403-162B17210D39}" presName="child" presStyleLbl="bgAccFollowNode1" presStyleIdx="3" presStyleCnt="12"/>
      <dgm:spPr/>
    </dgm:pt>
    <dgm:pt modelId="{5C4F8E84-1F49-4F85-AA88-8879F704B974}" type="pres">
      <dgm:prSet presAssocID="{0C7103E5-29F1-4E72-9403-162B17210D39}" presName="childTx" presStyleLbl="bgAccFollowNode1" presStyleIdx="3" presStyleCnt="12">
        <dgm:presLayoutVars>
          <dgm:bulletEnabled val="1"/>
        </dgm:presLayoutVars>
      </dgm:prSet>
      <dgm:spPr/>
    </dgm:pt>
    <dgm:pt modelId="{0B0A7127-D2B4-4112-A06A-10061E98C34C}" type="pres">
      <dgm:prSet presAssocID="{5739906B-AEB2-47E0-B33E-DCFF1E4C2A5B}" presName="negSpace" presStyleCnt="0"/>
      <dgm:spPr/>
    </dgm:pt>
    <dgm:pt modelId="{026798E6-F6AA-4191-8B39-84402369F73A}" type="pres">
      <dgm:prSet presAssocID="{5739906B-AEB2-47E0-B33E-DCFF1E4C2A5B}" presName="circle" presStyleLbl="node1" presStyleIdx="1" presStyleCnt="6"/>
      <dgm:spPr/>
    </dgm:pt>
    <dgm:pt modelId="{03930E70-E5F9-4FF2-B4A4-75CB0A2F07A5}" type="pres">
      <dgm:prSet presAssocID="{165255B2-5175-41C2-A6A8-C111B0E5D0AE}" presName="transSpace" presStyleCnt="0"/>
      <dgm:spPr/>
    </dgm:pt>
    <dgm:pt modelId="{074C4357-A841-4712-B120-235C0FC543E6}" type="pres">
      <dgm:prSet presAssocID="{EAF7AB82-7D0C-414C-96E0-5DD064573CAE}" presName="posSpace" presStyleCnt="0"/>
      <dgm:spPr/>
    </dgm:pt>
    <dgm:pt modelId="{D204D59F-72B3-47FE-8055-A1E302838B35}" type="pres">
      <dgm:prSet presAssocID="{EAF7AB82-7D0C-414C-96E0-5DD064573CAE}" presName="vertFlow" presStyleCnt="0"/>
      <dgm:spPr/>
    </dgm:pt>
    <dgm:pt modelId="{838A7C53-B69C-4209-9253-49A40DEDC36C}" type="pres">
      <dgm:prSet presAssocID="{EAF7AB82-7D0C-414C-96E0-5DD064573CAE}" presName="topSpace" presStyleCnt="0"/>
      <dgm:spPr/>
    </dgm:pt>
    <dgm:pt modelId="{862B985F-7B84-41F8-B00F-EF9F4153A59B}" type="pres">
      <dgm:prSet presAssocID="{EAF7AB82-7D0C-414C-96E0-5DD064573CAE}" presName="firstComp" presStyleCnt="0"/>
      <dgm:spPr/>
    </dgm:pt>
    <dgm:pt modelId="{8BE23913-B6F6-4EB8-81BD-F9E4D0B407F0}" type="pres">
      <dgm:prSet presAssocID="{EAF7AB82-7D0C-414C-96E0-5DD064573CAE}" presName="firstChild" presStyleLbl="bgAccFollowNode1" presStyleIdx="4" presStyleCnt="12"/>
      <dgm:spPr/>
    </dgm:pt>
    <dgm:pt modelId="{D1C5E24D-0B42-44F0-AB5C-D4354FA68B11}" type="pres">
      <dgm:prSet presAssocID="{EAF7AB82-7D0C-414C-96E0-5DD064573CAE}" presName="firstChildTx" presStyleLbl="bgAccFollowNode1" presStyleIdx="4" presStyleCnt="12">
        <dgm:presLayoutVars>
          <dgm:bulletEnabled val="1"/>
        </dgm:presLayoutVars>
      </dgm:prSet>
      <dgm:spPr/>
    </dgm:pt>
    <dgm:pt modelId="{EAEDDC2F-5CC8-4AF8-AB22-54B668818A52}" type="pres">
      <dgm:prSet presAssocID="{D4B0BE34-89F2-45CC-92E9-EBFA5E10F882}" presName="comp" presStyleCnt="0"/>
      <dgm:spPr/>
    </dgm:pt>
    <dgm:pt modelId="{A861A9D1-E046-4A31-B67F-822DEE7DC626}" type="pres">
      <dgm:prSet presAssocID="{D4B0BE34-89F2-45CC-92E9-EBFA5E10F882}" presName="child" presStyleLbl="bgAccFollowNode1" presStyleIdx="5" presStyleCnt="12"/>
      <dgm:spPr/>
    </dgm:pt>
    <dgm:pt modelId="{E2D7F298-1BB4-4180-8D6F-D9A34CA614AD}" type="pres">
      <dgm:prSet presAssocID="{D4B0BE34-89F2-45CC-92E9-EBFA5E10F882}" presName="childTx" presStyleLbl="bgAccFollowNode1" presStyleIdx="5" presStyleCnt="12">
        <dgm:presLayoutVars>
          <dgm:bulletEnabled val="1"/>
        </dgm:presLayoutVars>
      </dgm:prSet>
      <dgm:spPr/>
    </dgm:pt>
    <dgm:pt modelId="{66159CF2-1D8B-42E9-9E34-6AAF82D2FCCF}" type="pres">
      <dgm:prSet presAssocID="{EAF7AB82-7D0C-414C-96E0-5DD064573CAE}" presName="negSpace" presStyleCnt="0"/>
      <dgm:spPr/>
    </dgm:pt>
    <dgm:pt modelId="{2E8E83BB-8F96-443E-98C5-105A7D170D42}" type="pres">
      <dgm:prSet presAssocID="{EAF7AB82-7D0C-414C-96E0-5DD064573CAE}" presName="circle" presStyleLbl="node1" presStyleIdx="2" presStyleCnt="6"/>
      <dgm:spPr/>
    </dgm:pt>
    <dgm:pt modelId="{D38B8682-4AF5-41E7-8AF9-DF2B6B1589E5}" type="pres">
      <dgm:prSet presAssocID="{9BEE3B87-2A85-47B5-B1D4-41176C9C19A6}" presName="transSpace" presStyleCnt="0"/>
      <dgm:spPr/>
    </dgm:pt>
    <dgm:pt modelId="{1BDAB321-CB5B-49B7-898C-1F03580F46E6}" type="pres">
      <dgm:prSet presAssocID="{97C7F016-4ED4-4DDD-A412-0B214B7B4F2E}" presName="posSpace" presStyleCnt="0"/>
      <dgm:spPr/>
    </dgm:pt>
    <dgm:pt modelId="{9F7870D5-5D3E-46AC-919B-908804773B85}" type="pres">
      <dgm:prSet presAssocID="{97C7F016-4ED4-4DDD-A412-0B214B7B4F2E}" presName="vertFlow" presStyleCnt="0"/>
      <dgm:spPr/>
    </dgm:pt>
    <dgm:pt modelId="{4585982F-6D4D-4CBF-9BFC-D938966C2860}" type="pres">
      <dgm:prSet presAssocID="{97C7F016-4ED4-4DDD-A412-0B214B7B4F2E}" presName="topSpace" presStyleCnt="0"/>
      <dgm:spPr/>
    </dgm:pt>
    <dgm:pt modelId="{FF6FB2B8-B526-4F05-9DAA-D893913626F9}" type="pres">
      <dgm:prSet presAssocID="{97C7F016-4ED4-4DDD-A412-0B214B7B4F2E}" presName="firstComp" presStyleCnt="0"/>
      <dgm:spPr/>
    </dgm:pt>
    <dgm:pt modelId="{76B89CF1-EB12-4526-B276-C281E0A43E24}" type="pres">
      <dgm:prSet presAssocID="{97C7F016-4ED4-4DDD-A412-0B214B7B4F2E}" presName="firstChild" presStyleLbl="bgAccFollowNode1" presStyleIdx="6" presStyleCnt="12"/>
      <dgm:spPr/>
    </dgm:pt>
    <dgm:pt modelId="{BE76FF08-DA7D-4176-A477-B70D45DB7984}" type="pres">
      <dgm:prSet presAssocID="{97C7F016-4ED4-4DDD-A412-0B214B7B4F2E}" presName="firstChildTx" presStyleLbl="bgAccFollowNode1" presStyleIdx="6" presStyleCnt="12">
        <dgm:presLayoutVars>
          <dgm:bulletEnabled val="1"/>
        </dgm:presLayoutVars>
      </dgm:prSet>
      <dgm:spPr/>
    </dgm:pt>
    <dgm:pt modelId="{0D0C4053-F366-4AF8-A5F6-CEE52B4F0961}" type="pres">
      <dgm:prSet presAssocID="{A3B1D215-6C13-4BCA-BE0C-641A0E8E7DF2}" presName="comp" presStyleCnt="0"/>
      <dgm:spPr/>
    </dgm:pt>
    <dgm:pt modelId="{26AA9D61-A40A-49C5-B1DE-055989795F14}" type="pres">
      <dgm:prSet presAssocID="{A3B1D215-6C13-4BCA-BE0C-641A0E8E7DF2}" presName="child" presStyleLbl="bgAccFollowNode1" presStyleIdx="7" presStyleCnt="12"/>
      <dgm:spPr/>
    </dgm:pt>
    <dgm:pt modelId="{A1DA129E-9F6B-449F-AD99-3E486DB81968}" type="pres">
      <dgm:prSet presAssocID="{A3B1D215-6C13-4BCA-BE0C-641A0E8E7DF2}" presName="childTx" presStyleLbl="bgAccFollowNode1" presStyleIdx="7" presStyleCnt="12">
        <dgm:presLayoutVars>
          <dgm:bulletEnabled val="1"/>
        </dgm:presLayoutVars>
      </dgm:prSet>
      <dgm:spPr/>
    </dgm:pt>
    <dgm:pt modelId="{3E936462-4B6C-40D0-A014-A0B92D90F8C9}" type="pres">
      <dgm:prSet presAssocID="{97C7F016-4ED4-4DDD-A412-0B214B7B4F2E}" presName="negSpace" presStyleCnt="0"/>
      <dgm:spPr/>
    </dgm:pt>
    <dgm:pt modelId="{37455D54-A2A5-4CFA-B6C8-F61C32B5F021}" type="pres">
      <dgm:prSet presAssocID="{97C7F016-4ED4-4DDD-A412-0B214B7B4F2E}" presName="circle" presStyleLbl="node1" presStyleIdx="3" presStyleCnt="6"/>
      <dgm:spPr/>
    </dgm:pt>
    <dgm:pt modelId="{B0C9C7A9-DE87-4ACE-B600-58E7B99B2940}" type="pres">
      <dgm:prSet presAssocID="{A720604E-F6E1-4D0E-8A60-B37D3009BB7D}" presName="transSpace" presStyleCnt="0"/>
      <dgm:spPr/>
    </dgm:pt>
    <dgm:pt modelId="{1EE52047-A9C9-400D-BFFA-7977FB8ABE85}" type="pres">
      <dgm:prSet presAssocID="{83C417F6-627F-4107-BAEC-B92979393DEA}" presName="posSpace" presStyleCnt="0"/>
      <dgm:spPr/>
    </dgm:pt>
    <dgm:pt modelId="{5AA6A7E5-AD5C-497A-B693-1673775640CB}" type="pres">
      <dgm:prSet presAssocID="{83C417F6-627F-4107-BAEC-B92979393DEA}" presName="vertFlow" presStyleCnt="0"/>
      <dgm:spPr/>
    </dgm:pt>
    <dgm:pt modelId="{9F8D123F-8875-4020-82BF-33D1917B8E44}" type="pres">
      <dgm:prSet presAssocID="{83C417F6-627F-4107-BAEC-B92979393DEA}" presName="topSpace" presStyleCnt="0"/>
      <dgm:spPr/>
    </dgm:pt>
    <dgm:pt modelId="{5BDC8587-70AD-4008-83CB-B03DE081A4EF}" type="pres">
      <dgm:prSet presAssocID="{83C417F6-627F-4107-BAEC-B92979393DEA}" presName="firstComp" presStyleCnt="0"/>
      <dgm:spPr/>
    </dgm:pt>
    <dgm:pt modelId="{51112AB5-6E7A-424C-8529-4876B3889F59}" type="pres">
      <dgm:prSet presAssocID="{83C417F6-627F-4107-BAEC-B92979393DEA}" presName="firstChild" presStyleLbl="bgAccFollowNode1" presStyleIdx="8" presStyleCnt="12"/>
      <dgm:spPr/>
    </dgm:pt>
    <dgm:pt modelId="{31999656-4F25-465F-AC77-FB76F9879F67}" type="pres">
      <dgm:prSet presAssocID="{83C417F6-627F-4107-BAEC-B92979393DEA}" presName="firstChildTx" presStyleLbl="bgAccFollowNode1" presStyleIdx="8" presStyleCnt="12">
        <dgm:presLayoutVars>
          <dgm:bulletEnabled val="1"/>
        </dgm:presLayoutVars>
      </dgm:prSet>
      <dgm:spPr/>
    </dgm:pt>
    <dgm:pt modelId="{B4DAAE8A-6A1F-4DB1-AC58-EB5BFF9C121A}" type="pres">
      <dgm:prSet presAssocID="{0206B124-62DE-43B8-8074-6AB007D2567C}" presName="comp" presStyleCnt="0"/>
      <dgm:spPr/>
    </dgm:pt>
    <dgm:pt modelId="{AEAC0797-3A7A-4C68-890F-1AD977CF2E53}" type="pres">
      <dgm:prSet presAssocID="{0206B124-62DE-43B8-8074-6AB007D2567C}" presName="child" presStyleLbl="bgAccFollowNode1" presStyleIdx="9" presStyleCnt="12"/>
      <dgm:spPr/>
    </dgm:pt>
    <dgm:pt modelId="{0BDF28A2-3771-4869-88BB-23F0AE0C7E53}" type="pres">
      <dgm:prSet presAssocID="{0206B124-62DE-43B8-8074-6AB007D2567C}" presName="childTx" presStyleLbl="bgAccFollowNode1" presStyleIdx="9" presStyleCnt="12">
        <dgm:presLayoutVars>
          <dgm:bulletEnabled val="1"/>
        </dgm:presLayoutVars>
      </dgm:prSet>
      <dgm:spPr/>
    </dgm:pt>
    <dgm:pt modelId="{DD8E5479-C284-48C2-8475-DA7EE872AFDB}" type="pres">
      <dgm:prSet presAssocID="{83C417F6-627F-4107-BAEC-B92979393DEA}" presName="negSpace" presStyleCnt="0"/>
      <dgm:spPr/>
    </dgm:pt>
    <dgm:pt modelId="{1E498AC5-ECEB-479B-A23E-535647D450B7}" type="pres">
      <dgm:prSet presAssocID="{83C417F6-627F-4107-BAEC-B92979393DEA}" presName="circle" presStyleLbl="node1" presStyleIdx="4" presStyleCnt="6"/>
      <dgm:spPr/>
    </dgm:pt>
    <dgm:pt modelId="{E629E34B-CA7F-4C30-A481-BD186B07BD1D}" type="pres">
      <dgm:prSet presAssocID="{4F6F5B26-AD64-41DC-AEEB-5F2C4D03DCB4}" presName="transSpace" presStyleCnt="0"/>
      <dgm:spPr/>
    </dgm:pt>
    <dgm:pt modelId="{4BF7D606-1D0C-44C7-B7D4-ACF737C558DD}" type="pres">
      <dgm:prSet presAssocID="{5AD90072-4DE7-4D05-A8ED-825D97C3FC7B}" presName="posSpace" presStyleCnt="0"/>
      <dgm:spPr/>
    </dgm:pt>
    <dgm:pt modelId="{BBA4DC73-AAB8-4738-8B45-A9C4DFC03CBE}" type="pres">
      <dgm:prSet presAssocID="{5AD90072-4DE7-4D05-A8ED-825D97C3FC7B}" presName="vertFlow" presStyleCnt="0"/>
      <dgm:spPr/>
    </dgm:pt>
    <dgm:pt modelId="{A8AC3254-AAF3-46D7-BE51-7842D7A4C1FE}" type="pres">
      <dgm:prSet presAssocID="{5AD90072-4DE7-4D05-A8ED-825D97C3FC7B}" presName="topSpace" presStyleCnt="0"/>
      <dgm:spPr/>
    </dgm:pt>
    <dgm:pt modelId="{96122014-0AA9-4BC3-951D-D73A425DCFA5}" type="pres">
      <dgm:prSet presAssocID="{5AD90072-4DE7-4D05-A8ED-825D97C3FC7B}" presName="firstComp" presStyleCnt="0"/>
      <dgm:spPr/>
    </dgm:pt>
    <dgm:pt modelId="{E9E79300-906D-4C0C-A8AD-12D35F5B69C2}" type="pres">
      <dgm:prSet presAssocID="{5AD90072-4DE7-4D05-A8ED-825D97C3FC7B}" presName="firstChild" presStyleLbl="bgAccFollowNode1" presStyleIdx="10" presStyleCnt="12"/>
      <dgm:spPr/>
    </dgm:pt>
    <dgm:pt modelId="{29537D4C-9164-4272-A159-F492B05C2585}" type="pres">
      <dgm:prSet presAssocID="{5AD90072-4DE7-4D05-A8ED-825D97C3FC7B}" presName="firstChildTx" presStyleLbl="bgAccFollowNode1" presStyleIdx="10" presStyleCnt="12">
        <dgm:presLayoutVars>
          <dgm:bulletEnabled val="1"/>
        </dgm:presLayoutVars>
      </dgm:prSet>
      <dgm:spPr/>
    </dgm:pt>
    <dgm:pt modelId="{753C1E0F-5C43-498F-8056-2BB1BA3E70DE}" type="pres">
      <dgm:prSet presAssocID="{26ED443C-2227-4683-913A-627C56469D94}" presName="comp" presStyleCnt="0"/>
      <dgm:spPr/>
    </dgm:pt>
    <dgm:pt modelId="{0E8E935A-553A-441D-B761-82FF39454BFC}" type="pres">
      <dgm:prSet presAssocID="{26ED443C-2227-4683-913A-627C56469D94}" presName="child" presStyleLbl="bgAccFollowNode1" presStyleIdx="11" presStyleCnt="12"/>
      <dgm:spPr/>
    </dgm:pt>
    <dgm:pt modelId="{511C0838-5BF6-4A63-8C06-2F0C7066F33E}" type="pres">
      <dgm:prSet presAssocID="{26ED443C-2227-4683-913A-627C56469D94}" presName="childTx" presStyleLbl="bgAccFollowNode1" presStyleIdx="11" presStyleCnt="12">
        <dgm:presLayoutVars>
          <dgm:bulletEnabled val="1"/>
        </dgm:presLayoutVars>
      </dgm:prSet>
      <dgm:spPr/>
    </dgm:pt>
    <dgm:pt modelId="{90D88E09-A0EB-4521-8D1E-54B77E85D585}" type="pres">
      <dgm:prSet presAssocID="{5AD90072-4DE7-4D05-A8ED-825D97C3FC7B}" presName="negSpace" presStyleCnt="0"/>
      <dgm:spPr/>
    </dgm:pt>
    <dgm:pt modelId="{269CDFD1-959E-4FAF-8F9A-1E70C9585AD8}" type="pres">
      <dgm:prSet presAssocID="{5AD90072-4DE7-4D05-A8ED-825D97C3FC7B}" presName="circle" presStyleLbl="node1" presStyleIdx="5" presStyleCnt="6"/>
      <dgm:spPr/>
    </dgm:pt>
  </dgm:ptLst>
  <dgm:cxnLst>
    <dgm:cxn modelId="{35DEE501-8AA3-4FAF-B930-6B5CFF8A81E3}" type="presOf" srcId="{3CB2F1A9-064D-4C55-8B5C-72FDA5578D2C}" destId="{BE76FF08-DA7D-4176-A477-B70D45DB7984}" srcOrd="1" destOrd="0" presId="urn:microsoft.com/office/officeart/2005/8/layout/hList9"/>
    <dgm:cxn modelId="{31553C0D-E413-4208-8C55-BA67922D1BD5}" type="presOf" srcId="{D4B0BE34-89F2-45CC-92E9-EBFA5E10F882}" destId="{E2D7F298-1BB4-4180-8D6F-D9A34CA614AD}" srcOrd="1" destOrd="0" presId="urn:microsoft.com/office/officeart/2005/8/layout/hList9"/>
    <dgm:cxn modelId="{DC385E0F-EA08-420E-AE72-B3E70B97920F}" type="presOf" srcId="{5118B014-B85B-447C-B52E-B2809664CE1F}" destId="{31999656-4F25-465F-AC77-FB76F9879F67}" srcOrd="1" destOrd="0" presId="urn:microsoft.com/office/officeart/2005/8/layout/hList9"/>
    <dgm:cxn modelId="{42C67511-A1AC-4135-8EE0-D0D7C9B459E8}" type="presOf" srcId="{26ED443C-2227-4683-913A-627C56469D94}" destId="{511C0838-5BF6-4A63-8C06-2F0C7066F33E}" srcOrd="1" destOrd="0" presId="urn:microsoft.com/office/officeart/2005/8/layout/hList9"/>
    <dgm:cxn modelId="{6C6BE511-5895-4BCA-9194-80EF7D1E09DD}" type="presOf" srcId="{EAF7AB82-7D0C-414C-96E0-5DD064573CAE}" destId="{2E8E83BB-8F96-443E-98C5-105A7D170D42}" srcOrd="0" destOrd="0" presId="urn:microsoft.com/office/officeart/2005/8/layout/hList9"/>
    <dgm:cxn modelId="{06FFFC1D-37E0-4ABA-98CD-C20726628541}" srcId="{ECAFFA1B-F149-4A59-96B2-9EBB6A77AACF}" destId="{EAF7AB82-7D0C-414C-96E0-5DD064573CAE}" srcOrd="2" destOrd="0" parTransId="{92CA02B3-2FCA-476B-97B5-8CDCA858BCE6}" sibTransId="{9BEE3B87-2A85-47B5-B1D4-41176C9C19A6}"/>
    <dgm:cxn modelId="{C9D22821-4E50-4F7D-92D3-6302A58A343F}" type="presOf" srcId="{ECAFFA1B-F149-4A59-96B2-9EBB6A77AACF}" destId="{6BFB083F-57C4-4FEC-BD36-9E333C8AA3D8}" srcOrd="0" destOrd="0" presId="urn:microsoft.com/office/officeart/2005/8/layout/hList9"/>
    <dgm:cxn modelId="{907FBB2B-E0DA-4AB5-90C8-2739F055B1FB}" type="presOf" srcId="{0206B124-62DE-43B8-8074-6AB007D2567C}" destId="{0BDF28A2-3771-4869-88BB-23F0AE0C7E53}" srcOrd="1" destOrd="0" presId="urn:microsoft.com/office/officeart/2005/8/layout/hList9"/>
    <dgm:cxn modelId="{39481A2C-3536-4521-A570-12D90AE38341}" type="presOf" srcId="{B2B39726-2916-457A-8320-48754E0830C5}" destId="{3ECF01D1-8321-41B3-BC32-D0F5D527FAEA}" srcOrd="1" destOrd="0" presId="urn:microsoft.com/office/officeart/2005/8/layout/hList9"/>
    <dgm:cxn modelId="{7FA5D52E-7E42-4DA5-A098-F730F0B03204}" type="presOf" srcId="{3CB2F1A9-064D-4C55-8B5C-72FDA5578D2C}" destId="{76B89CF1-EB12-4526-B276-C281E0A43E24}" srcOrd="0" destOrd="0" presId="urn:microsoft.com/office/officeart/2005/8/layout/hList9"/>
    <dgm:cxn modelId="{5DB46E34-19B8-468F-A4D7-0E052825B4AC}" srcId="{5739906B-AEB2-47E0-B33E-DCFF1E4C2A5B}" destId="{9C8CEF6A-ED1B-436F-89FE-B83815CC62D3}" srcOrd="0" destOrd="0" parTransId="{DA4E8AAA-6C7C-4DD3-A7DB-BB3CE0C2821B}" sibTransId="{C44FE3F4-A0A0-4880-9D3E-C6E187CAC55F}"/>
    <dgm:cxn modelId="{38F46D3F-AB69-4CEF-B254-80D367891EC7}" type="presOf" srcId="{9C8CEF6A-ED1B-436F-89FE-B83815CC62D3}" destId="{18C753BC-5A10-44B6-8FC0-44996D7AB54E}" srcOrd="1" destOrd="0" presId="urn:microsoft.com/office/officeart/2005/8/layout/hList9"/>
    <dgm:cxn modelId="{B4AA4563-2E77-4A81-BDF6-1F0C8F37B30C}" type="presOf" srcId="{F7770BE6-B655-4F3A-B222-C147A6426A38}" destId="{29537D4C-9164-4272-A159-F492B05C2585}" srcOrd="1" destOrd="0" presId="urn:microsoft.com/office/officeart/2005/8/layout/hList9"/>
    <dgm:cxn modelId="{E9546963-AE48-4E26-AE29-0E5D1F6087B1}" srcId="{97C7F016-4ED4-4DDD-A412-0B214B7B4F2E}" destId="{3CB2F1A9-064D-4C55-8B5C-72FDA5578D2C}" srcOrd="0" destOrd="0" parTransId="{901F4191-55E4-4D5C-8CE1-E14638EB3CB2}" sibTransId="{5CD8CCAA-6218-4477-B124-5D02B198C151}"/>
    <dgm:cxn modelId="{54DC7066-9C70-41E2-9579-02518517AC04}" type="presOf" srcId="{0C7103E5-29F1-4E72-9403-162B17210D39}" destId="{5C4F8E84-1F49-4F85-AA88-8879F704B974}" srcOrd="1" destOrd="0" presId="urn:microsoft.com/office/officeart/2005/8/layout/hList9"/>
    <dgm:cxn modelId="{DB0FC566-1EA0-4B00-9E8F-D8927579709E}" type="presOf" srcId="{B2B39726-2916-457A-8320-48754E0830C5}" destId="{B4B563DF-169D-4E39-8E77-80EA0B17C465}" srcOrd="0" destOrd="0" presId="urn:microsoft.com/office/officeart/2005/8/layout/hList9"/>
    <dgm:cxn modelId="{8A14BD4F-5C39-4A32-B9FF-85C0EFF5F821}" type="presOf" srcId="{D4B0BE34-89F2-45CC-92E9-EBFA5E10F882}" destId="{A861A9D1-E046-4A31-B67F-822DEE7DC626}" srcOrd="0" destOrd="0" presId="urn:microsoft.com/office/officeart/2005/8/layout/hList9"/>
    <dgm:cxn modelId="{146F4250-AEC7-4873-BB31-768342BDF7FB}" type="presOf" srcId="{F7770BE6-B655-4F3A-B222-C147A6426A38}" destId="{E9E79300-906D-4C0C-A8AD-12D35F5B69C2}" srcOrd="0" destOrd="0" presId="urn:microsoft.com/office/officeart/2005/8/layout/hList9"/>
    <dgm:cxn modelId="{B0097C52-1FC8-47AA-8688-F9236780B26B}" type="presOf" srcId="{650B5DEB-5E0F-4541-AB85-5E4530ACAF4C}" destId="{BC1ADFC5-D3A1-4901-B73F-5E0D45D4C7A2}" srcOrd="1" destOrd="0" presId="urn:microsoft.com/office/officeart/2005/8/layout/hList9"/>
    <dgm:cxn modelId="{39977353-0171-4C4C-A10F-95588BD5506F}" srcId="{EAF7AB82-7D0C-414C-96E0-5DD064573CAE}" destId="{D4B0BE34-89F2-45CC-92E9-EBFA5E10F882}" srcOrd="1" destOrd="0" parTransId="{E232302A-716D-4423-815C-E7791F44313D}" sibTransId="{3525EA82-4E6D-4D13-B764-85EC0DA3E558}"/>
    <dgm:cxn modelId="{05808674-19A8-4EF8-9DB6-84CF2280B32B}" type="presOf" srcId="{650B5DEB-5E0F-4541-AB85-5E4530ACAF4C}" destId="{E18F5CA9-2A6C-4588-8E49-B1584CCBFDA9}" srcOrd="0" destOrd="0" presId="urn:microsoft.com/office/officeart/2005/8/layout/hList9"/>
    <dgm:cxn modelId="{1E6CF774-97A5-40DE-BB97-10969705B496}" srcId="{5739906B-AEB2-47E0-B33E-DCFF1E4C2A5B}" destId="{0C7103E5-29F1-4E72-9403-162B17210D39}" srcOrd="1" destOrd="0" parTransId="{86936A59-4BB3-4092-9BFD-C8F621BD35A1}" sibTransId="{A4F273E5-2BE4-4669-8517-FFCA1553E4CA}"/>
    <dgm:cxn modelId="{9B0F777D-E620-4D3C-B51B-CEE83FD9369E}" type="presOf" srcId="{A3B1D215-6C13-4BCA-BE0C-641A0E8E7DF2}" destId="{A1DA129E-9F6B-449F-AD99-3E486DB81968}" srcOrd="1" destOrd="0" presId="urn:microsoft.com/office/officeart/2005/8/layout/hList9"/>
    <dgm:cxn modelId="{DA713982-D165-47C5-8D6B-39A1369D08CD}" type="presOf" srcId="{5AD90072-4DE7-4D05-A8ED-825D97C3FC7B}" destId="{269CDFD1-959E-4FAF-8F9A-1E70C9585AD8}" srcOrd="0" destOrd="0" presId="urn:microsoft.com/office/officeart/2005/8/layout/hList9"/>
    <dgm:cxn modelId="{30C7F284-98D8-4CB8-A610-1FC2375CBD57}" type="presOf" srcId="{83C417F6-627F-4107-BAEC-B92979393DEA}" destId="{1E498AC5-ECEB-479B-A23E-535647D450B7}" srcOrd="0" destOrd="0" presId="urn:microsoft.com/office/officeart/2005/8/layout/hList9"/>
    <dgm:cxn modelId="{A221258B-6AC3-45BB-BCB6-ABDE5D0EE483}" type="presOf" srcId="{26ED443C-2227-4683-913A-627C56469D94}" destId="{0E8E935A-553A-441D-B761-82FF39454BFC}" srcOrd="0" destOrd="0" presId="urn:microsoft.com/office/officeart/2005/8/layout/hList9"/>
    <dgm:cxn modelId="{84AD368D-E6D3-4A6B-A248-5C0243AAC391}" srcId="{5AD90072-4DE7-4D05-A8ED-825D97C3FC7B}" destId="{F7770BE6-B655-4F3A-B222-C147A6426A38}" srcOrd="0" destOrd="0" parTransId="{A4984794-6F80-4451-920E-027207512D17}" sibTransId="{329D26FC-5776-40CC-91BF-734DC4985BBB}"/>
    <dgm:cxn modelId="{1B04908D-0202-4184-9E70-163408643E97}" type="presOf" srcId="{02E916B5-8FF0-4ACE-83C5-911F10D7FBEA}" destId="{D1C5E24D-0B42-44F0-AB5C-D4354FA68B11}" srcOrd="1" destOrd="0" presId="urn:microsoft.com/office/officeart/2005/8/layout/hList9"/>
    <dgm:cxn modelId="{A20A2999-2ABD-476F-B8AF-8A86D4B3D658}" type="presOf" srcId="{5739906B-AEB2-47E0-B33E-DCFF1E4C2A5B}" destId="{026798E6-F6AA-4191-8B39-84402369F73A}" srcOrd="0" destOrd="0" presId="urn:microsoft.com/office/officeart/2005/8/layout/hList9"/>
    <dgm:cxn modelId="{A52C069B-474E-40CA-9DF5-B66755CA98FA}" type="presOf" srcId="{5118B014-B85B-447C-B52E-B2809664CE1F}" destId="{51112AB5-6E7A-424C-8529-4876B3889F59}" srcOrd="0" destOrd="0" presId="urn:microsoft.com/office/officeart/2005/8/layout/hList9"/>
    <dgm:cxn modelId="{2CF27B9D-314B-4B9D-9902-3237C3A65281}" srcId="{97C7F016-4ED4-4DDD-A412-0B214B7B4F2E}" destId="{A3B1D215-6C13-4BCA-BE0C-641A0E8E7DF2}" srcOrd="1" destOrd="0" parTransId="{CE88D218-DBE4-4885-BE95-49AC8BF714C2}" sibTransId="{B36B6149-B41F-4087-8F42-D7AA032EFFB7}"/>
    <dgm:cxn modelId="{2CA22DA3-B55C-4610-8FE0-33E32D70A6D3}" type="presOf" srcId="{9C8CEF6A-ED1B-436F-89FE-B83815CC62D3}" destId="{68E9A0A3-E4FA-4E82-8CF5-D0039E8055D2}" srcOrd="0" destOrd="0" presId="urn:microsoft.com/office/officeart/2005/8/layout/hList9"/>
    <dgm:cxn modelId="{A767CEA6-6F02-4088-A59C-AD4421CB0263}" srcId="{83C417F6-627F-4107-BAEC-B92979393DEA}" destId="{5118B014-B85B-447C-B52E-B2809664CE1F}" srcOrd="0" destOrd="0" parTransId="{95E7C661-2B14-4C40-904F-23987E260B2A}" sibTransId="{5549BD0E-3F20-49A5-ABE2-CB5C79DDFDD1}"/>
    <dgm:cxn modelId="{8D1523B5-56D4-470F-BAA5-F4E87694FE54}" type="presOf" srcId="{0206B124-62DE-43B8-8074-6AB007D2567C}" destId="{AEAC0797-3A7A-4C68-890F-1AD977CF2E53}" srcOrd="0" destOrd="0" presId="urn:microsoft.com/office/officeart/2005/8/layout/hList9"/>
    <dgm:cxn modelId="{5AA849B7-F935-4C21-8AB5-570056BF9E8C}" srcId="{ECAFFA1B-F149-4A59-96B2-9EBB6A77AACF}" destId="{5AD90072-4DE7-4D05-A8ED-825D97C3FC7B}" srcOrd="5" destOrd="0" parTransId="{D93BA72B-8458-4948-9F63-347E2A4971C6}" sibTransId="{ECAF979A-CB37-4BC4-895E-8927EDF75684}"/>
    <dgm:cxn modelId="{A32348CF-38B2-43BE-AE74-848C9F3000E5}" srcId="{A337EE6A-8C80-4BDA-9300-BB0CFE3FABBD}" destId="{B2B39726-2916-457A-8320-48754E0830C5}" srcOrd="0" destOrd="0" parTransId="{CD21AC89-0D47-4F8C-AE87-18AC2F91EEFF}" sibTransId="{25C43A60-6D50-4F08-87B4-32BA712D5793}"/>
    <dgm:cxn modelId="{8C0AE4D0-D739-4CCA-9EEA-71256A1C9447}" srcId="{5AD90072-4DE7-4D05-A8ED-825D97C3FC7B}" destId="{26ED443C-2227-4683-913A-627C56469D94}" srcOrd="1" destOrd="0" parTransId="{C3B8CD7F-BF30-44F1-9B4F-57308E8E9A29}" sibTransId="{6DCE4191-C84B-4EE8-AA59-4B6B1552740F}"/>
    <dgm:cxn modelId="{62CA4BD2-6385-4AA1-A144-0E0B9FC5DFEE}" srcId="{EAF7AB82-7D0C-414C-96E0-5DD064573CAE}" destId="{02E916B5-8FF0-4ACE-83C5-911F10D7FBEA}" srcOrd="0" destOrd="0" parTransId="{96E4DCF4-D5F6-4937-B7CD-2CA6826F2BE1}" sibTransId="{482762C5-CECA-40E0-A03D-8E0F986762E2}"/>
    <dgm:cxn modelId="{6C60B5D4-2B3F-4DE7-85A2-67A5139ADBAC}" srcId="{A337EE6A-8C80-4BDA-9300-BB0CFE3FABBD}" destId="{650B5DEB-5E0F-4541-AB85-5E4530ACAF4C}" srcOrd="1" destOrd="0" parTransId="{39975CE4-0318-4365-A38E-46D7285B4014}" sibTransId="{9630AF90-0286-453D-95D7-74461048CE04}"/>
    <dgm:cxn modelId="{013461D9-65A4-4B80-BB7F-A1F822CB7320}" srcId="{ECAFFA1B-F149-4A59-96B2-9EBB6A77AACF}" destId="{97C7F016-4ED4-4DDD-A412-0B214B7B4F2E}" srcOrd="3" destOrd="0" parTransId="{5D11F2BB-5D3C-4320-8CBF-43F8904433D2}" sibTransId="{A720604E-F6E1-4D0E-8A60-B37D3009BB7D}"/>
    <dgm:cxn modelId="{1DC6F8D9-DC88-4A4C-9EC0-221A5724534F}" srcId="{83C417F6-627F-4107-BAEC-B92979393DEA}" destId="{0206B124-62DE-43B8-8074-6AB007D2567C}" srcOrd="1" destOrd="0" parTransId="{DC4DF118-2D8B-4B0B-9907-EF041859525A}" sibTransId="{26E132CD-0093-4FA5-9A3C-0815F9EEF4CE}"/>
    <dgm:cxn modelId="{C2179CDB-827D-4B84-A5A3-E9DDA74A22B9}" srcId="{ECAFFA1B-F149-4A59-96B2-9EBB6A77AACF}" destId="{A337EE6A-8C80-4BDA-9300-BB0CFE3FABBD}" srcOrd="0" destOrd="0" parTransId="{41B1F1C2-51FA-4E75-99E2-770539653484}" sibTransId="{DF01B255-693A-45EE-9BC4-0B772AC1A8DF}"/>
    <dgm:cxn modelId="{6E40F9DE-F060-4B48-853F-3AA0ABB6CB99}" type="presOf" srcId="{A337EE6A-8C80-4BDA-9300-BB0CFE3FABBD}" destId="{4007486D-994A-4EE1-AD69-A8062EB0404C}" srcOrd="0" destOrd="0" presId="urn:microsoft.com/office/officeart/2005/8/layout/hList9"/>
    <dgm:cxn modelId="{E23AEFE1-C1CD-4970-B598-9F9D488C0C28}" type="presOf" srcId="{97C7F016-4ED4-4DDD-A412-0B214B7B4F2E}" destId="{37455D54-A2A5-4CFA-B6C8-F61C32B5F021}" srcOrd="0" destOrd="0" presId="urn:microsoft.com/office/officeart/2005/8/layout/hList9"/>
    <dgm:cxn modelId="{A83105E2-CA3B-47FC-8E4A-C901A57C5BCB}" type="presOf" srcId="{0C7103E5-29F1-4E72-9403-162B17210D39}" destId="{409C836A-5560-4CA8-BF73-5D6B6CA08EBD}" srcOrd="0" destOrd="0" presId="urn:microsoft.com/office/officeart/2005/8/layout/hList9"/>
    <dgm:cxn modelId="{DD5C93E5-75C9-494A-B3FD-47CB807B85CC}" type="presOf" srcId="{02E916B5-8FF0-4ACE-83C5-911F10D7FBEA}" destId="{8BE23913-B6F6-4EB8-81BD-F9E4D0B407F0}" srcOrd="0" destOrd="0" presId="urn:microsoft.com/office/officeart/2005/8/layout/hList9"/>
    <dgm:cxn modelId="{EE336CF3-518E-47B3-8803-F3FF45860019}" type="presOf" srcId="{A3B1D215-6C13-4BCA-BE0C-641A0E8E7DF2}" destId="{26AA9D61-A40A-49C5-B1DE-055989795F14}" srcOrd="0" destOrd="0" presId="urn:microsoft.com/office/officeart/2005/8/layout/hList9"/>
    <dgm:cxn modelId="{5FACDCF5-5AF3-41A9-89E1-23BD7F02E10C}" srcId="{ECAFFA1B-F149-4A59-96B2-9EBB6A77AACF}" destId="{83C417F6-627F-4107-BAEC-B92979393DEA}" srcOrd="4" destOrd="0" parTransId="{C6BAAEA6-80A9-4ABA-B43B-BDB589AB437F}" sibTransId="{4F6F5B26-AD64-41DC-AEEB-5F2C4D03DCB4}"/>
    <dgm:cxn modelId="{B2FC69FC-12C2-4A96-BFB4-593AFC372F77}" srcId="{ECAFFA1B-F149-4A59-96B2-9EBB6A77AACF}" destId="{5739906B-AEB2-47E0-B33E-DCFF1E4C2A5B}" srcOrd="1" destOrd="0" parTransId="{6544B0CB-11CE-4641-AEC5-32115F5164C2}" sibTransId="{165255B2-5175-41C2-A6A8-C111B0E5D0AE}"/>
    <dgm:cxn modelId="{7EB38682-FD4B-4B60-9923-AA26B8C1DDCD}" type="presParOf" srcId="{6BFB083F-57C4-4FEC-BD36-9E333C8AA3D8}" destId="{4041ED83-DADA-471B-B4D7-2CEA596443E9}" srcOrd="0" destOrd="0" presId="urn:microsoft.com/office/officeart/2005/8/layout/hList9"/>
    <dgm:cxn modelId="{AF457A15-81A2-421C-A82E-6B08939307F4}" type="presParOf" srcId="{6BFB083F-57C4-4FEC-BD36-9E333C8AA3D8}" destId="{B4F092D1-1626-4C7F-A0EA-28912F507B21}" srcOrd="1" destOrd="0" presId="urn:microsoft.com/office/officeart/2005/8/layout/hList9"/>
    <dgm:cxn modelId="{F8B5E8F2-1384-49D7-8507-30772CC4F32F}" type="presParOf" srcId="{B4F092D1-1626-4C7F-A0EA-28912F507B21}" destId="{2479A694-BA74-46BC-B395-0874E48EF1E2}" srcOrd="0" destOrd="0" presId="urn:microsoft.com/office/officeart/2005/8/layout/hList9"/>
    <dgm:cxn modelId="{CBCB5960-10D9-4278-964A-AB4BC2BD2056}" type="presParOf" srcId="{B4F092D1-1626-4C7F-A0EA-28912F507B21}" destId="{9C8762AF-0FDE-49A5-9169-B63BE08FE2B7}" srcOrd="1" destOrd="0" presId="urn:microsoft.com/office/officeart/2005/8/layout/hList9"/>
    <dgm:cxn modelId="{8335B29C-C82F-46CE-BBF2-0F35E55A9A9B}" type="presParOf" srcId="{9C8762AF-0FDE-49A5-9169-B63BE08FE2B7}" destId="{B4B563DF-169D-4E39-8E77-80EA0B17C465}" srcOrd="0" destOrd="0" presId="urn:microsoft.com/office/officeart/2005/8/layout/hList9"/>
    <dgm:cxn modelId="{65EF793B-6A6C-479B-BCB6-96E22C4F8DD5}" type="presParOf" srcId="{9C8762AF-0FDE-49A5-9169-B63BE08FE2B7}" destId="{3ECF01D1-8321-41B3-BC32-D0F5D527FAEA}" srcOrd="1" destOrd="0" presId="urn:microsoft.com/office/officeart/2005/8/layout/hList9"/>
    <dgm:cxn modelId="{996B8ECB-F41C-4D4C-8BB7-7D5458B65143}" type="presParOf" srcId="{B4F092D1-1626-4C7F-A0EA-28912F507B21}" destId="{FA107760-9B32-4718-8636-65A847E188EC}" srcOrd="2" destOrd="0" presId="urn:microsoft.com/office/officeart/2005/8/layout/hList9"/>
    <dgm:cxn modelId="{03D2A2B5-4B8A-4F1F-9225-9936ACFFA5D9}" type="presParOf" srcId="{FA107760-9B32-4718-8636-65A847E188EC}" destId="{E18F5CA9-2A6C-4588-8E49-B1584CCBFDA9}" srcOrd="0" destOrd="0" presId="urn:microsoft.com/office/officeart/2005/8/layout/hList9"/>
    <dgm:cxn modelId="{167C8BEE-8C95-40F0-8E5F-87027B6C9D7E}" type="presParOf" srcId="{FA107760-9B32-4718-8636-65A847E188EC}" destId="{BC1ADFC5-D3A1-4901-B73F-5E0D45D4C7A2}" srcOrd="1" destOrd="0" presId="urn:microsoft.com/office/officeart/2005/8/layout/hList9"/>
    <dgm:cxn modelId="{5902BFC6-6D6B-42C7-8947-2DEB9D8C871B}" type="presParOf" srcId="{6BFB083F-57C4-4FEC-BD36-9E333C8AA3D8}" destId="{532F622B-ED9E-41D4-ABB2-9D07FA5EB612}" srcOrd="2" destOrd="0" presId="urn:microsoft.com/office/officeart/2005/8/layout/hList9"/>
    <dgm:cxn modelId="{9555B183-09B0-45DE-99A1-12DA5187179B}" type="presParOf" srcId="{6BFB083F-57C4-4FEC-BD36-9E333C8AA3D8}" destId="{4007486D-994A-4EE1-AD69-A8062EB0404C}" srcOrd="3" destOrd="0" presId="urn:microsoft.com/office/officeart/2005/8/layout/hList9"/>
    <dgm:cxn modelId="{F054686C-21AC-4C6A-8868-7CE9FA319C7B}" type="presParOf" srcId="{6BFB083F-57C4-4FEC-BD36-9E333C8AA3D8}" destId="{83191497-1CF5-42B4-AB6B-769821C54DEA}" srcOrd="4" destOrd="0" presId="urn:microsoft.com/office/officeart/2005/8/layout/hList9"/>
    <dgm:cxn modelId="{65094174-CE13-4820-BFD6-EF75B6C1A3E3}" type="presParOf" srcId="{6BFB083F-57C4-4FEC-BD36-9E333C8AA3D8}" destId="{C40C6FF6-EA5E-49BC-B6D1-BE75136C8CB8}" srcOrd="5" destOrd="0" presId="urn:microsoft.com/office/officeart/2005/8/layout/hList9"/>
    <dgm:cxn modelId="{F350EDA4-4FC8-4EE8-9CC7-99D35E13E360}" type="presParOf" srcId="{6BFB083F-57C4-4FEC-BD36-9E333C8AA3D8}" destId="{B8DDCFFD-CA4B-456A-93FB-01D0C23BF3A8}" srcOrd="6" destOrd="0" presId="urn:microsoft.com/office/officeart/2005/8/layout/hList9"/>
    <dgm:cxn modelId="{44BD4F29-31DB-4DA4-ABB0-516EEF9FE766}" type="presParOf" srcId="{B8DDCFFD-CA4B-456A-93FB-01D0C23BF3A8}" destId="{9DCA1311-C66A-4164-84AA-AEB3FA941283}" srcOrd="0" destOrd="0" presId="urn:microsoft.com/office/officeart/2005/8/layout/hList9"/>
    <dgm:cxn modelId="{FFC7CB11-E0D4-4B98-9033-A3535F9F05E2}" type="presParOf" srcId="{B8DDCFFD-CA4B-456A-93FB-01D0C23BF3A8}" destId="{0A55EA21-39E5-4EAC-9E6E-FE24972EEEB3}" srcOrd="1" destOrd="0" presId="urn:microsoft.com/office/officeart/2005/8/layout/hList9"/>
    <dgm:cxn modelId="{7ED3C0C1-2D84-4127-A69F-5222A67DC159}" type="presParOf" srcId="{0A55EA21-39E5-4EAC-9E6E-FE24972EEEB3}" destId="{68E9A0A3-E4FA-4E82-8CF5-D0039E8055D2}" srcOrd="0" destOrd="0" presId="urn:microsoft.com/office/officeart/2005/8/layout/hList9"/>
    <dgm:cxn modelId="{C8A00BC2-1C2D-401D-B4C4-FCABC1A25B18}" type="presParOf" srcId="{0A55EA21-39E5-4EAC-9E6E-FE24972EEEB3}" destId="{18C753BC-5A10-44B6-8FC0-44996D7AB54E}" srcOrd="1" destOrd="0" presId="urn:microsoft.com/office/officeart/2005/8/layout/hList9"/>
    <dgm:cxn modelId="{B0E25E1F-91CC-4FC6-9470-C9D5B74A5AE0}" type="presParOf" srcId="{B8DDCFFD-CA4B-456A-93FB-01D0C23BF3A8}" destId="{8987CE20-E776-4C93-9745-698194E1B12E}" srcOrd="2" destOrd="0" presId="urn:microsoft.com/office/officeart/2005/8/layout/hList9"/>
    <dgm:cxn modelId="{B7E69A9D-015F-4A06-AFE9-A9C7E596FDD2}" type="presParOf" srcId="{8987CE20-E776-4C93-9745-698194E1B12E}" destId="{409C836A-5560-4CA8-BF73-5D6B6CA08EBD}" srcOrd="0" destOrd="0" presId="urn:microsoft.com/office/officeart/2005/8/layout/hList9"/>
    <dgm:cxn modelId="{7542E505-A48F-465C-9E13-EA5ADE279661}" type="presParOf" srcId="{8987CE20-E776-4C93-9745-698194E1B12E}" destId="{5C4F8E84-1F49-4F85-AA88-8879F704B974}" srcOrd="1" destOrd="0" presId="urn:microsoft.com/office/officeart/2005/8/layout/hList9"/>
    <dgm:cxn modelId="{C742810F-A4FA-4CD5-92D1-8F31C4E46BB0}" type="presParOf" srcId="{6BFB083F-57C4-4FEC-BD36-9E333C8AA3D8}" destId="{0B0A7127-D2B4-4112-A06A-10061E98C34C}" srcOrd="7" destOrd="0" presId="urn:microsoft.com/office/officeart/2005/8/layout/hList9"/>
    <dgm:cxn modelId="{4E6D516C-50AE-4D52-AD1A-422D6661B663}" type="presParOf" srcId="{6BFB083F-57C4-4FEC-BD36-9E333C8AA3D8}" destId="{026798E6-F6AA-4191-8B39-84402369F73A}" srcOrd="8" destOrd="0" presId="urn:microsoft.com/office/officeart/2005/8/layout/hList9"/>
    <dgm:cxn modelId="{2193DC97-6359-4DDC-B049-EE93FCF6DB7E}" type="presParOf" srcId="{6BFB083F-57C4-4FEC-BD36-9E333C8AA3D8}" destId="{03930E70-E5F9-4FF2-B4A4-75CB0A2F07A5}" srcOrd="9" destOrd="0" presId="urn:microsoft.com/office/officeart/2005/8/layout/hList9"/>
    <dgm:cxn modelId="{6B55A0ED-B796-4852-972B-91DDB9ECDD3B}" type="presParOf" srcId="{6BFB083F-57C4-4FEC-BD36-9E333C8AA3D8}" destId="{074C4357-A841-4712-B120-235C0FC543E6}" srcOrd="10" destOrd="0" presId="urn:microsoft.com/office/officeart/2005/8/layout/hList9"/>
    <dgm:cxn modelId="{92287EC2-AD6F-4A8D-A295-F57A8E0D81AC}" type="presParOf" srcId="{6BFB083F-57C4-4FEC-BD36-9E333C8AA3D8}" destId="{D204D59F-72B3-47FE-8055-A1E302838B35}" srcOrd="11" destOrd="0" presId="urn:microsoft.com/office/officeart/2005/8/layout/hList9"/>
    <dgm:cxn modelId="{49519EB7-C469-4C59-8313-2FFC909955CE}" type="presParOf" srcId="{D204D59F-72B3-47FE-8055-A1E302838B35}" destId="{838A7C53-B69C-4209-9253-49A40DEDC36C}" srcOrd="0" destOrd="0" presId="urn:microsoft.com/office/officeart/2005/8/layout/hList9"/>
    <dgm:cxn modelId="{34782C6C-1E12-4EAA-9BFB-FD8F488F01B0}" type="presParOf" srcId="{D204D59F-72B3-47FE-8055-A1E302838B35}" destId="{862B985F-7B84-41F8-B00F-EF9F4153A59B}" srcOrd="1" destOrd="0" presId="urn:microsoft.com/office/officeart/2005/8/layout/hList9"/>
    <dgm:cxn modelId="{20156DEC-B1F0-4D3D-BCDE-9579BD4C5C98}" type="presParOf" srcId="{862B985F-7B84-41F8-B00F-EF9F4153A59B}" destId="{8BE23913-B6F6-4EB8-81BD-F9E4D0B407F0}" srcOrd="0" destOrd="0" presId="urn:microsoft.com/office/officeart/2005/8/layout/hList9"/>
    <dgm:cxn modelId="{791E3BBF-1B79-4ECF-A2DB-242926537404}" type="presParOf" srcId="{862B985F-7B84-41F8-B00F-EF9F4153A59B}" destId="{D1C5E24D-0B42-44F0-AB5C-D4354FA68B11}" srcOrd="1" destOrd="0" presId="urn:microsoft.com/office/officeart/2005/8/layout/hList9"/>
    <dgm:cxn modelId="{49D1355F-BEA6-44AE-92A8-3E42BC6EFEC0}" type="presParOf" srcId="{D204D59F-72B3-47FE-8055-A1E302838B35}" destId="{EAEDDC2F-5CC8-4AF8-AB22-54B668818A52}" srcOrd="2" destOrd="0" presId="urn:microsoft.com/office/officeart/2005/8/layout/hList9"/>
    <dgm:cxn modelId="{753F8371-6646-4685-A836-D3051443F1C5}" type="presParOf" srcId="{EAEDDC2F-5CC8-4AF8-AB22-54B668818A52}" destId="{A861A9D1-E046-4A31-B67F-822DEE7DC626}" srcOrd="0" destOrd="0" presId="urn:microsoft.com/office/officeart/2005/8/layout/hList9"/>
    <dgm:cxn modelId="{BCEB9AA4-CA8E-4EC9-81A5-6A8DE381DE54}" type="presParOf" srcId="{EAEDDC2F-5CC8-4AF8-AB22-54B668818A52}" destId="{E2D7F298-1BB4-4180-8D6F-D9A34CA614AD}" srcOrd="1" destOrd="0" presId="urn:microsoft.com/office/officeart/2005/8/layout/hList9"/>
    <dgm:cxn modelId="{050862E1-E137-42CA-9B54-F96FD261E0BD}" type="presParOf" srcId="{6BFB083F-57C4-4FEC-BD36-9E333C8AA3D8}" destId="{66159CF2-1D8B-42E9-9E34-6AAF82D2FCCF}" srcOrd="12" destOrd="0" presId="urn:microsoft.com/office/officeart/2005/8/layout/hList9"/>
    <dgm:cxn modelId="{46EE890C-5957-4E04-9CD5-954382ABC8DE}" type="presParOf" srcId="{6BFB083F-57C4-4FEC-BD36-9E333C8AA3D8}" destId="{2E8E83BB-8F96-443E-98C5-105A7D170D42}" srcOrd="13" destOrd="0" presId="urn:microsoft.com/office/officeart/2005/8/layout/hList9"/>
    <dgm:cxn modelId="{E33EE446-05ED-48DE-893A-6AA465166060}" type="presParOf" srcId="{6BFB083F-57C4-4FEC-BD36-9E333C8AA3D8}" destId="{D38B8682-4AF5-41E7-8AF9-DF2B6B1589E5}" srcOrd="14" destOrd="0" presId="urn:microsoft.com/office/officeart/2005/8/layout/hList9"/>
    <dgm:cxn modelId="{563E5390-F045-422A-8A8D-9F55F7FF2E27}" type="presParOf" srcId="{6BFB083F-57C4-4FEC-BD36-9E333C8AA3D8}" destId="{1BDAB321-CB5B-49B7-898C-1F03580F46E6}" srcOrd="15" destOrd="0" presId="urn:microsoft.com/office/officeart/2005/8/layout/hList9"/>
    <dgm:cxn modelId="{F822327B-723A-45FF-A1C7-4CF9AFF521E8}" type="presParOf" srcId="{6BFB083F-57C4-4FEC-BD36-9E333C8AA3D8}" destId="{9F7870D5-5D3E-46AC-919B-908804773B85}" srcOrd="16" destOrd="0" presId="urn:microsoft.com/office/officeart/2005/8/layout/hList9"/>
    <dgm:cxn modelId="{115F6CBC-001B-46CB-BDBF-20E67F131A3C}" type="presParOf" srcId="{9F7870D5-5D3E-46AC-919B-908804773B85}" destId="{4585982F-6D4D-4CBF-9BFC-D938966C2860}" srcOrd="0" destOrd="0" presId="urn:microsoft.com/office/officeart/2005/8/layout/hList9"/>
    <dgm:cxn modelId="{D903429C-9E21-4547-AB9A-1CA6FA9BC756}" type="presParOf" srcId="{9F7870D5-5D3E-46AC-919B-908804773B85}" destId="{FF6FB2B8-B526-4F05-9DAA-D893913626F9}" srcOrd="1" destOrd="0" presId="urn:microsoft.com/office/officeart/2005/8/layout/hList9"/>
    <dgm:cxn modelId="{B9579ED5-3F72-4BE1-B352-499091E52A96}" type="presParOf" srcId="{FF6FB2B8-B526-4F05-9DAA-D893913626F9}" destId="{76B89CF1-EB12-4526-B276-C281E0A43E24}" srcOrd="0" destOrd="0" presId="urn:microsoft.com/office/officeart/2005/8/layout/hList9"/>
    <dgm:cxn modelId="{B77DE55D-9C19-4758-A8A3-D7C1D2EB4A08}" type="presParOf" srcId="{FF6FB2B8-B526-4F05-9DAA-D893913626F9}" destId="{BE76FF08-DA7D-4176-A477-B70D45DB7984}" srcOrd="1" destOrd="0" presId="urn:microsoft.com/office/officeart/2005/8/layout/hList9"/>
    <dgm:cxn modelId="{3974011C-9814-443C-97D2-9600A9E8297E}" type="presParOf" srcId="{9F7870D5-5D3E-46AC-919B-908804773B85}" destId="{0D0C4053-F366-4AF8-A5F6-CEE52B4F0961}" srcOrd="2" destOrd="0" presId="urn:microsoft.com/office/officeart/2005/8/layout/hList9"/>
    <dgm:cxn modelId="{C5A8DD78-6E3E-4AE3-A636-E7E39A74C54E}" type="presParOf" srcId="{0D0C4053-F366-4AF8-A5F6-CEE52B4F0961}" destId="{26AA9D61-A40A-49C5-B1DE-055989795F14}" srcOrd="0" destOrd="0" presId="urn:microsoft.com/office/officeart/2005/8/layout/hList9"/>
    <dgm:cxn modelId="{0571CE76-5F8A-4F34-AE7D-635A6939802C}" type="presParOf" srcId="{0D0C4053-F366-4AF8-A5F6-CEE52B4F0961}" destId="{A1DA129E-9F6B-449F-AD99-3E486DB81968}" srcOrd="1" destOrd="0" presId="urn:microsoft.com/office/officeart/2005/8/layout/hList9"/>
    <dgm:cxn modelId="{2C2FDF09-CCFD-4620-9F4D-AA97AE9EB096}" type="presParOf" srcId="{6BFB083F-57C4-4FEC-BD36-9E333C8AA3D8}" destId="{3E936462-4B6C-40D0-A014-A0B92D90F8C9}" srcOrd="17" destOrd="0" presId="urn:microsoft.com/office/officeart/2005/8/layout/hList9"/>
    <dgm:cxn modelId="{E96FF37B-3670-48D5-9CCC-B9779392700F}" type="presParOf" srcId="{6BFB083F-57C4-4FEC-BD36-9E333C8AA3D8}" destId="{37455D54-A2A5-4CFA-B6C8-F61C32B5F021}" srcOrd="18" destOrd="0" presId="urn:microsoft.com/office/officeart/2005/8/layout/hList9"/>
    <dgm:cxn modelId="{1F6FACE9-D18C-4128-B1F3-494B81C12FE4}" type="presParOf" srcId="{6BFB083F-57C4-4FEC-BD36-9E333C8AA3D8}" destId="{B0C9C7A9-DE87-4ACE-B600-58E7B99B2940}" srcOrd="19" destOrd="0" presId="urn:microsoft.com/office/officeart/2005/8/layout/hList9"/>
    <dgm:cxn modelId="{A15B6764-82FA-468C-8A8E-B2489A861904}" type="presParOf" srcId="{6BFB083F-57C4-4FEC-BD36-9E333C8AA3D8}" destId="{1EE52047-A9C9-400D-BFFA-7977FB8ABE85}" srcOrd="20" destOrd="0" presId="urn:microsoft.com/office/officeart/2005/8/layout/hList9"/>
    <dgm:cxn modelId="{997DF4C7-32BD-4CCE-919C-F4BE7DC1D6E0}" type="presParOf" srcId="{6BFB083F-57C4-4FEC-BD36-9E333C8AA3D8}" destId="{5AA6A7E5-AD5C-497A-B693-1673775640CB}" srcOrd="21" destOrd="0" presId="urn:microsoft.com/office/officeart/2005/8/layout/hList9"/>
    <dgm:cxn modelId="{1FFF9E57-5DA6-4059-BDCB-3C499FCBD6D0}" type="presParOf" srcId="{5AA6A7E5-AD5C-497A-B693-1673775640CB}" destId="{9F8D123F-8875-4020-82BF-33D1917B8E44}" srcOrd="0" destOrd="0" presId="urn:microsoft.com/office/officeart/2005/8/layout/hList9"/>
    <dgm:cxn modelId="{85866CEC-6F9C-4140-B9F2-2405DDBFC2B2}" type="presParOf" srcId="{5AA6A7E5-AD5C-497A-B693-1673775640CB}" destId="{5BDC8587-70AD-4008-83CB-B03DE081A4EF}" srcOrd="1" destOrd="0" presId="urn:microsoft.com/office/officeart/2005/8/layout/hList9"/>
    <dgm:cxn modelId="{6470E244-687E-4606-8ED6-3EA9481A5DC5}" type="presParOf" srcId="{5BDC8587-70AD-4008-83CB-B03DE081A4EF}" destId="{51112AB5-6E7A-424C-8529-4876B3889F59}" srcOrd="0" destOrd="0" presId="urn:microsoft.com/office/officeart/2005/8/layout/hList9"/>
    <dgm:cxn modelId="{0B69E990-14EF-4621-8DE8-CF9AFA965E00}" type="presParOf" srcId="{5BDC8587-70AD-4008-83CB-B03DE081A4EF}" destId="{31999656-4F25-465F-AC77-FB76F9879F67}" srcOrd="1" destOrd="0" presId="urn:microsoft.com/office/officeart/2005/8/layout/hList9"/>
    <dgm:cxn modelId="{CDFD77DC-FFC4-4F52-9F00-B8BCEC54D400}" type="presParOf" srcId="{5AA6A7E5-AD5C-497A-B693-1673775640CB}" destId="{B4DAAE8A-6A1F-4DB1-AC58-EB5BFF9C121A}" srcOrd="2" destOrd="0" presId="urn:microsoft.com/office/officeart/2005/8/layout/hList9"/>
    <dgm:cxn modelId="{4A392D16-45BB-417D-9C7C-DDE17EA398E6}" type="presParOf" srcId="{B4DAAE8A-6A1F-4DB1-AC58-EB5BFF9C121A}" destId="{AEAC0797-3A7A-4C68-890F-1AD977CF2E53}" srcOrd="0" destOrd="0" presId="urn:microsoft.com/office/officeart/2005/8/layout/hList9"/>
    <dgm:cxn modelId="{01495FC8-3004-4B7B-B960-4FB48B0A3973}" type="presParOf" srcId="{B4DAAE8A-6A1F-4DB1-AC58-EB5BFF9C121A}" destId="{0BDF28A2-3771-4869-88BB-23F0AE0C7E53}" srcOrd="1" destOrd="0" presId="urn:microsoft.com/office/officeart/2005/8/layout/hList9"/>
    <dgm:cxn modelId="{FB120699-D8EF-4EDC-90FE-F9DDCAA87764}" type="presParOf" srcId="{6BFB083F-57C4-4FEC-BD36-9E333C8AA3D8}" destId="{DD8E5479-C284-48C2-8475-DA7EE872AFDB}" srcOrd="22" destOrd="0" presId="urn:microsoft.com/office/officeart/2005/8/layout/hList9"/>
    <dgm:cxn modelId="{196B6C70-00BC-4878-AA81-B07A68B67521}" type="presParOf" srcId="{6BFB083F-57C4-4FEC-BD36-9E333C8AA3D8}" destId="{1E498AC5-ECEB-479B-A23E-535647D450B7}" srcOrd="23" destOrd="0" presId="urn:microsoft.com/office/officeart/2005/8/layout/hList9"/>
    <dgm:cxn modelId="{0D05E95F-007B-43DE-A492-1D3FBBFF0E0D}" type="presParOf" srcId="{6BFB083F-57C4-4FEC-BD36-9E333C8AA3D8}" destId="{E629E34B-CA7F-4C30-A481-BD186B07BD1D}" srcOrd="24" destOrd="0" presId="urn:microsoft.com/office/officeart/2005/8/layout/hList9"/>
    <dgm:cxn modelId="{0C474602-6CAB-4A57-9018-2EA603B7EB66}" type="presParOf" srcId="{6BFB083F-57C4-4FEC-BD36-9E333C8AA3D8}" destId="{4BF7D606-1D0C-44C7-B7D4-ACF737C558DD}" srcOrd="25" destOrd="0" presId="urn:microsoft.com/office/officeart/2005/8/layout/hList9"/>
    <dgm:cxn modelId="{ADDBA515-47C4-4731-8E47-53AD96143C41}" type="presParOf" srcId="{6BFB083F-57C4-4FEC-BD36-9E333C8AA3D8}" destId="{BBA4DC73-AAB8-4738-8B45-A9C4DFC03CBE}" srcOrd="26" destOrd="0" presId="urn:microsoft.com/office/officeart/2005/8/layout/hList9"/>
    <dgm:cxn modelId="{42F9C4E6-2C30-4403-A7B3-F0C220421CE5}" type="presParOf" srcId="{BBA4DC73-AAB8-4738-8B45-A9C4DFC03CBE}" destId="{A8AC3254-AAF3-46D7-BE51-7842D7A4C1FE}" srcOrd="0" destOrd="0" presId="urn:microsoft.com/office/officeart/2005/8/layout/hList9"/>
    <dgm:cxn modelId="{393203CE-0A5B-4277-912D-FB8E2C75C51E}" type="presParOf" srcId="{BBA4DC73-AAB8-4738-8B45-A9C4DFC03CBE}" destId="{96122014-0AA9-4BC3-951D-D73A425DCFA5}" srcOrd="1" destOrd="0" presId="urn:microsoft.com/office/officeart/2005/8/layout/hList9"/>
    <dgm:cxn modelId="{EAC21BEE-3C3D-442A-9D77-1804DE3F657D}" type="presParOf" srcId="{96122014-0AA9-4BC3-951D-D73A425DCFA5}" destId="{E9E79300-906D-4C0C-A8AD-12D35F5B69C2}" srcOrd="0" destOrd="0" presId="urn:microsoft.com/office/officeart/2005/8/layout/hList9"/>
    <dgm:cxn modelId="{D185E82B-9292-4587-AD33-5C5695B8B0BC}" type="presParOf" srcId="{96122014-0AA9-4BC3-951D-D73A425DCFA5}" destId="{29537D4C-9164-4272-A159-F492B05C2585}" srcOrd="1" destOrd="0" presId="urn:microsoft.com/office/officeart/2005/8/layout/hList9"/>
    <dgm:cxn modelId="{A698DC96-0D15-466C-8234-51CA4472BE07}" type="presParOf" srcId="{BBA4DC73-AAB8-4738-8B45-A9C4DFC03CBE}" destId="{753C1E0F-5C43-498F-8056-2BB1BA3E70DE}" srcOrd="2" destOrd="0" presId="urn:microsoft.com/office/officeart/2005/8/layout/hList9"/>
    <dgm:cxn modelId="{BC7E034D-0FBF-4E43-A240-C7A20BCA00F4}" type="presParOf" srcId="{753C1E0F-5C43-498F-8056-2BB1BA3E70DE}" destId="{0E8E935A-553A-441D-B761-82FF39454BFC}" srcOrd="0" destOrd="0" presId="urn:microsoft.com/office/officeart/2005/8/layout/hList9"/>
    <dgm:cxn modelId="{5B38B272-1AE1-4EB1-9E32-3DB54A651A76}" type="presParOf" srcId="{753C1E0F-5C43-498F-8056-2BB1BA3E70DE}" destId="{511C0838-5BF6-4A63-8C06-2F0C7066F33E}" srcOrd="1" destOrd="0" presId="urn:microsoft.com/office/officeart/2005/8/layout/hList9"/>
    <dgm:cxn modelId="{AA90B175-F906-4250-AC86-9F227D592CE7}" type="presParOf" srcId="{6BFB083F-57C4-4FEC-BD36-9E333C8AA3D8}" destId="{90D88E09-A0EB-4521-8D1E-54B77E85D585}" srcOrd="27" destOrd="0" presId="urn:microsoft.com/office/officeart/2005/8/layout/hList9"/>
    <dgm:cxn modelId="{D22F8D17-BFD5-4312-AEEF-E567498E3739}" type="presParOf" srcId="{6BFB083F-57C4-4FEC-BD36-9E333C8AA3D8}" destId="{269CDFD1-959E-4FAF-8F9A-1E70C9585AD8}" srcOrd="2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AFFA1B-F149-4A59-96B2-9EBB6A77AACF}"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t-EE"/>
        </a:p>
      </dgm:t>
    </dgm:pt>
    <dgm:pt modelId="{A337EE6A-8C80-4BDA-9300-BB0CFE3FABBD}">
      <dgm:prSet phldrT="[Tekst]"/>
      <dgm:spPr/>
      <dgm:t>
        <a:bodyPr/>
        <a:lstStyle/>
        <a:p>
          <a:pPr rtl="0"/>
          <a:r>
            <a:rPr lang="et-EE">
              <a:latin typeface="Roboto Condensed Light"/>
            </a:rPr>
            <a:t>Sotsiaalselt vastutustundlikke hankeid</a:t>
          </a:r>
          <a:endParaRPr lang="et-EE"/>
        </a:p>
      </dgm:t>
    </dgm:pt>
    <dgm:pt modelId="{41B1F1C2-51FA-4E75-99E2-770539653484}" type="parTrans" cxnId="{C2179CDB-827D-4B84-A5A3-E9DDA74A22B9}">
      <dgm:prSet/>
      <dgm:spPr/>
      <dgm:t>
        <a:bodyPr/>
        <a:lstStyle/>
        <a:p>
          <a:endParaRPr lang="et-EE"/>
        </a:p>
      </dgm:t>
    </dgm:pt>
    <dgm:pt modelId="{DF01B255-693A-45EE-9BC4-0B772AC1A8DF}" type="sibTrans" cxnId="{C2179CDB-827D-4B84-A5A3-E9DDA74A22B9}">
      <dgm:prSet/>
      <dgm:spPr/>
      <dgm:t>
        <a:bodyPr/>
        <a:lstStyle/>
        <a:p>
          <a:endParaRPr lang="et-EE"/>
        </a:p>
      </dgm:t>
    </dgm:pt>
    <dgm:pt modelId="{59E772C8-8B12-4A3D-9F55-44225D96A2D0}">
      <dgm:prSet phldr="0"/>
      <dgm:spPr/>
      <dgm:t>
        <a:bodyPr/>
        <a:lstStyle/>
        <a:p>
          <a:pPr rtl="0"/>
          <a:r>
            <a:rPr lang="et-EE">
              <a:latin typeface="Roboto Condensed Light"/>
            </a:rPr>
            <a:t>11 hanget</a:t>
          </a:r>
        </a:p>
      </dgm:t>
    </dgm:pt>
    <dgm:pt modelId="{A4CC5C74-FA97-465B-A457-24667F70B30D}" type="parTrans" cxnId="{98306AD8-C45E-44E8-8739-210AA0F96533}">
      <dgm:prSet/>
      <dgm:spPr/>
    </dgm:pt>
    <dgm:pt modelId="{DE5B92B1-8856-4157-8C8E-CA250021D4BC}" type="sibTrans" cxnId="{98306AD8-C45E-44E8-8739-210AA0F96533}">
      <dgm:prSet/>
      <dgm:spPr/>
    </dgm:pt>
    <dgm:pt modelId="{5F1F0822-9549-485E-A66D-CA6B1E07BFB5}">
      <dgm:prSet phldr="0"/>
      <dgm:spPr/>
      <dgm:t>
        <a:bodyPr/>
        <a:lstStyle/>
        <a:p>
          <a:pPr rtl="0"/>
          <a:r>
            <a:rPr lang="et-EE">
              <a:latin typeface="Roboto Condensed Light"/>
            </a:rPr>
            <a:t>14,1 miljonit €</a:t>
          </a:r>
        </a:p>
      </dgm:t>
    </dgm:pt>
    <dgm:pt modelId="{95247B82-ECF9-422F-99B2-A2D5A87000C0}" type="parTrans" cxnId="{6C06F9EC-CDF0-4481-AFC6-16FB8625B966}">
      <dgm:prSet/>
      <dgm:spPr/>
    </dgm:pt>
    <dgm:pt modelId="{5CA9A713-D7E4-45C9-A995-90825384E335}" type="sibTrans" cxnId="{6C06F9EC-CDF0-4481-AFC6-16FB8625B966}">
      <dgm:prSet/>
      <dgm:spPr/>
    </dgm:pt>
    <dgm:pt modelId="{6BFB083F-57C4-4FEC-BD36-9E333C8AA3D8}" type="pres">
      <dgm:prSet presAssocID="{ECAFFA1B-F149-4A59-96B2-9EBB6A77AACF}" presName="list" presStyleCnt="0">
        <dgm:presLayoutVars>
          <dgm:dir/>
          <dgm:animLvl val="lvl"/>
        </dgm:presLayoutVars>
      </dgm:prSet>
      <dgm:spPr/>
    </dgm:pt>
    <dgm:pt modelId="{4041ED83-DADA-471B-B4D7-2CEA596443E9}" type="pres">
      <dgm:prSet presAssocID="{A337EE6A-8C80-4BDA-9300-BB0CFE3FABBD}" presName="posSpace" presStyleCnt="0"/>
      <dgm:spPr/>
    </dgm:pt>
    <dgm:pt modelId="{B4F092D1-1626-4C7F-A0EA-28912F507B21}" type="pres">
      <dgm:prSet presAssocID="{A337EE6A-8C80-4BDA-9300-BB0CFE3FABBD}" presName="vertFlow" presStyleCnt="0"/>
      <dgm:spPr/>
    </dgm:pt>
    <dgm:pt modelId="{2479A694-BA74-46BC-B395-0874E48EF1E2}" type="pres">
      <dgm:prSet presAssocID="{A337EE6A-8C80-4BDA-9300-BB0CFE3FABBD}" presName="topSpace" presStyleCnt="0"/>
      <dgm:spPr/>
    </dgm:pt>
    <dgm:pt modelId="{9C8762AF-0FDE-49A5-9169-B63BE08FE2B7}" type="pres">
      <dgm:prSet presAssocID="{A337EE6A-8C80-4BDA-9300-BB0CFE3FABBD}" presName="firstComp" presStyleCnt="0"/>
      <dgm:spPr/>
    </dgm:pt>
    <dgm:pt modelId="{B4B563DF-169D-4E39-8E77-80EA0B17C465}" type="pres">
      <dgm:prSet presAssocID="{A337EE6A-8C80-4BDA-9300-BB0CFE3FABBD}" presName="firstChild" presStyleLbl="bgAccFollowNode1" presStyleIdx="0" presStyleCnt="2"/>
      <dgm:spPr/>
    </dgm:pt>
    <dgm:pt modelId="{3ECF01D1-8321-41B3-BC32-D0F5D527FAEA}" type="pres">
      <dgm:prSet presAssocID="{A337EE6A-8C80-4BDA-9300-BB0CFE3FABBD}" presName="firstChildTx" presStyleLbl="bgAccFollowNode1" presStyleIdx="0" presStyleCnt="2">
        <dgm:presLayoutVars>
          <dgm:bulletEnabled val="1"/>
        </dgm:presLayoutVars>
      </dgm:prSet>
      <dgm:spPr/>
    </dgm:pt>
    <dgm:pt modelId="{8E343834-9481-4459-9401-4A2BBC09EBB2}" type="pres">
      <dgm:prSet presAssocID="{5F1F0822-9549-485E-A66D-CA6B1E07BFB5}" presName="comp" presStyleCnt="0"/>
      <dgm:spPr/>
    </dgm:pt>
    <dgm:pt modelId="{E0CE7184-2A10-4456-8133-77228A4F9031}" type="pres">
      <dgm:prSet presAssocID="{5F1F0822-9549-485E-A66D-CA6B1E07BFB5}" presName="child" presStyleLbl="bgAccFollowNode1" presStyleIdx="1" presStyleCnt="2"/>
      <dgm:spPr/>
    </dgm:pt>
    <dgm:pt modelId="{BFC4B63F-297D-4EB5-BC3A-FBED9635FEDC}" type="pres">
      <dgm:prSet presAssocID="{5F1F0822-9549-485E-A66D-CA6B1E07BFB5}" presName="childTx" presStyleLbl="bgAccFollowNode1" presStyleIdx="1" presStyleCnt="2">
        <dgm:presLayoutVars>
          <dgm:bulletEnabled val="1"/>
        </dgm:presLayoutVars>
      </dgm:prSet>
      <dgm:spPr/>
    </dgm:pt>
    <dgm:pt modelId="{532F622B-ED9E-41D4-ABB2-9D07FA5EB612}" type="pres">
      <dgm:prSet presAssocID="{A337EE6A-8C80-4BDA-9300-BB0CFE3FABBD}" presName="negSpace" presStyleCnt="0"/>
      <dgm:spPr/>
    </dgm:pt>
    <dgm:pt modelId="{4007486D-994A-4EE1-AD69-A8062EB0404C}" type="pres">
      <dgm:prSet presAssocID="{A337EE6A-8C80-4BDA-9300-BB0CFE3FABBD}" presName="circle" presStyleLbl="node1" presStyleIdx="0" presStyleCnt="1"/>
      <dgm:spPr/>
    </dgm:pt>
  </dgm:ptLst>
  <dgm:cxnLst>
    <dgm:cxn modelId="{C9D22821-4E50-4F7D-92D3-6302A58A343F}" type="presOf" srcId="{ECAFFA1B-F149-4A59-96B2-9EBB6A77AACF}" destId="{6BFB083F-57C4-4FEC-BD36-9E333C8AA3D8}" srcOrd="0" destOrd="0" presId="urn:microsoft.com/office/officeart/2005/8/layout/hList9"/>
    <dgm:cxn modelId="{4AF3AA23-BADD-4B30-A8E7-9289D391E903}" type="presOf" srcId="{59E772C8-8B12-4A3D-9F55-44225D96A2D0}" destId="{3ECF01D1-8321-41B3-BC32-D0F5D527FAEA}" srcOrd="1" destOrd="0" presId="urn:microsoft.com/office/officeart/2005/8/layout/hList9"/>
    <dgm:cxn modelId="{268EA72E-BC40-4C62-8B50-561FF14AEB34}" type="presOf" srcId="{5F1F0822-9549-485E-A66D-CA6B1E07BFB5}" destId="{BFC4B63F-297D-4EB5-BC3A-FBED9635FEDC}" srcOrd="1" destOrd="0" presId="urn:microsoft.com/office/officeart/2005/8/layout/hList9"/>
    <dgm:cxn modelId="{503A088A-002E-4292-8659-5474F67A4CE1}" type="presOf" srcId="{59E772C8-8B12-4A3D-9F55-44225D96A2D0}" destId="{B4B563DF-169D-4E39-8E77-80EA0B17C465}" srcOrd="0" destOrd="0" presId="urn:microsoft.com/office/officeart/2005/8/layout/hList9"/>
    <dgm:cxn modelId="{BC967FAC-A9B3-4F5D-86F5-E058B3F93B8D}" type="presOf" srcId="{5F1F0822-9549-485E-A66D-CA6B1E07BFB5}" destId="{E0CE7184-2A10-4456-8133-77228A4F9031}" srcOrd="0" destOrd="0" presId="urn:microsoft.com/office/officeart/2005/8/layout/hList9"/>
    <dgm:cxn modelId="{8EE7CFBE-54D3-49D7-A752-B823E53B2ADB}" type="presOf" srcId="{A337EE6A-8C80-4BDA-9300-BB0CFE3FABBD}" destId="{4007486D-994A-4EE1-AD69-A8062EB0404C}" srcOrd="0" destOrd="0" presId="urn:microsoft.com/office/officeart/2005/8/layout/hList9"/>
    <dgm:cxn modelId="{98306AD8-C45E-44E8-8739-210AA0F96533}" srcId="{A337EE6A-8C80-4BDA-9300-BB0CFE3FABBD}" destId="{59E772C8-8B12-4A3D-9F55-44225D96A2D0}" srcOrd="0" destOrd="0" parTransId="{A4CC5C74-FA97-465B-A457-24667F70B30D}" sibTransId="{DE5B92B1-8856-4157-8C8E-CA250021D4BC}"/>
    <dgm:cxn modelId="{C2179CDB-827D-4B84-A5A3-E9DDA74A22B9}" srcId="{ECAFFA1B-F149-4A59-96B2-9EBB6A77AACF}" destId="{A337EE6A-8C80-4BDA-9300-BB0CFE3FABBD}" srcOrd="0" destOrd="0" parTransId="{41B1F1C2-51FA-4E75-99E2-770539653484}" sibTransId="{DF01B255-693A-45EE-9BC4-0B772AC1A8DF}"/>
    <dgm:cxn modelId="{6C06F9EC-CDF0-4481-AFC6-16FB8625B966}" srcId="{A337EE6A-8C80-4BDA-9300-BB0CFE3FABBD}" destId="{5F1F0822-9549-485E-A66D-CA6B1E07BFB5}" srcOrd="1" destOrd="0" parTransId="{95247B82-ECF9-422F-99B2-A2D5A87000C0}" sibTransId="{5CA9A713-D7E4-45C9-A995-90825384E335}"/>
    <dgm:cxn modelId="{F8382533-EAB9-44F9-8D3D-5D7286987D39}" type="presParOf" srcId="{6BFB083F-57C4-4FEC-BD36-9E333C8AA3D8}" destId="{4041ED83-DADA-471B-B4D7-2CEA596443E9}" srcOrd="0" destOrd="0" presId="urn:microsoft.com/office/officeart/2005/8/layout/hList9"/>
    <dgm:cxn modelId="{D61B365D-11FD-4B0B-8155-8CE376416126}" type="presParOf" srcId="{6BFB083F-57C4-4FEC-BD36-9E333C8AA3D8}" destId="{B4F092D1-1626-4C7F-A0EA-28912F507B21}" srcOrd="1" destOrd="0" presId="urn:microsoft.com/office/officeart/2005/8/layout/hList9"/>
    <dgm:cxn modelId="{5AE0C276-9571-445F-9304-7A29C739E361}" type="presParOf" srcId="{B4F092D1-1626-4C7F-A0EA-28912F507B21}" destId="{2479A694-BA74-46BC-B395-0874E48EF1E2}" srcOrd="0" destOrd="0" presId="urn:microsoft.com/office/officeart/2005/8/layout/hList9"/>
    <dgm:cxn modelId="{12B778A8-8A37-4FCE-A083-AC3DC4EE605B}" type="presParOf" srcId="{B4F092D1-1626-4C7F-A0EA-28912F507B21}" destId="{9C8762AF-0FDE-49A5-9169-B63BE08FE2B7}" srcOrd="1" destOrd="0" presId="urn:microsoft.com/office/officeart/2005/8/layout/hList9"/>
    <dgm:cxn modelId="{2966D8EF-3F80-4067-8366-70178DE1DC21}" type="presParOf" srcId="{9C8762AF-0FDE-49A5-9169-B63BE08FE2B7}" destId="{B4B563DF-169D-4E39-8E77-80EA0B17C465}" srcOrd="0" destOrd="0" presId="urn:microsoft.com/office/officeart/2005/8/layout/hList9"/>
    <dgm:cxn modelId="{95165A3B-8A51-4C61-AA35-99D0BF36FBBD}" type="presParOf" srcId="{9C8762AF-0FDE-49A5-9169-B63BE08FE2B7}" destId="{3ECF01D1-8321-41B3-BC32-D0F5D527FAEA}" srcOrd="1" destOrd="0" presId="urn:microsoft.com/office/officeart/2005/8/layout/hList9"/>
    <dgm:cxn modelId="{C17D6A53-C193-4706-B47B-49C4786FD201}" type="presParOf" srcId="{B4F092D1-1626-4C7F-A0EA-28912F507B21}" destId="{8E343834-9481-4459-9401-4A2BBC09EBB2}" srcOrd="2" destOrd="0" presId="urn:microsoft.com/office/officeart/2005/8/layout/hList9"/>
    <dgm:cxn modelId="{BCDE340F-5372-4EDA-B003-ED9C1AE5CFA4}" type="presParOf" srcId="{8E343834-9481-4459-9401-4A2BBC09EBB2}" destId="{E0CE7184-2A10-4456-8133-77228A4F9031}" srcOrd="0" destOrd="0" presId="urn:microsoft.com/office/officeart/2005/8/layout/hList9"/>
    <dgm:cxn modelId="{342330AD-2015-4F76-A2E5-85B3A488E5D0}" type="presParOf" srcId="{8E343834-9481-4459-9401-4A2BBC09EBB2}" destId="{BFC4B63F-297D-4EB5-BC3A-FBED9635FEDC}" srcOrd="1" destOrd="0" presId="urn:microsoft.com/office/officeart/2005/8/layout/hList9"/>
    <dgm:cxn modelId="{CB475A0E-8ECF-44EB-AFE7-5F3F3474EFC1}" type="presParOf" srcId="{6BFB083F-57C4-4FEC-BD36-9E333C8AA3D8}" destId="{532F622B-ED9E-41D4-ABB2-9D07FA5EB612}" srcOrd="2" destOrd="0" presId="urn:microsoft.com/office/officeart/2005/8/layout/hList9"/>
    <dgm:cxn modelId="{3F93546D-3DB9-40CF-96DB-6C8BD616659F}" type="presParOf" srcId="{6BFB083F-57C4-4FEC-BD36-9E333C8AA3D8}" destId="{4007486D-994A-4EE1-AD69-A8062EB0404C}"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AFFA1B-F149-4A59-96B2-9EBB6A77AACF}"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t-EE"/>
        </a:p>
      </dgm:t>
    </dgm:pt>
    <dgm:pt modelId="{A337EE6A-8C80-4BDA-9300-BB0CFE3FABBD}">
      <dgm:prSet phldrT="[Tekst]"/>
      <dgm:spPr/>
      <dgm:t>
        <a:bodyPr/>
        <a:lstStyle/>
        <a:p>
          <a:r>
            <a:rPr lang="et-EE">
              <a:latin typeface="Arial Narrow"/>
            </a:rPr>
            <a:t>Aasta</a:t>
          </a:r>
        </a:p>
      </dgm:t>
    </dgm:pt>
    <dgm:pt modelId="{41B1F1C2-51FA-4E75-99E2-770539653484}" type="parTrans" cxnId="{C2179CDB-827D-4B84-A5A3-E9DDA74A22B9}">
      <dgm:prSet/>
      <dgm:spPr/>
      <dgm:t>
        <a:bodyPr/>
        <a:lstStyle/>
        <a:p>
          <a:endParaRPr lang="et-EE"/>
        </a:p>
      </dgm:t>
    </dgm:pt>
    <dgm:pt modelId="{DF01B255-693A-45EE-9BC4-0B772AC1A8DF}" type="sibTrans" cxnId="{C2179CDB-827D-4B84-A5A3-E9DDA74A22B9}">
      <dgm:prSet/>
      <dgm:spPr/>
      <dgm:t>
        <a:bodyPr/>
        <a:lstStyle/>
        <a:p>
          <a:endParaRPr lang="et-EE"/>
        </a:p>
      </dgm:t>
    </dgm:pt>
    <dgm:pt modelId="{B2B39726-2916-457A-8320-48754E0830C5}">
      <dgm:prSet phldrT="[Tekst]"/>
      <dgm:spPr/>
      <dgm:t>
        <a:bodyPr/>
        <a:lstStyle/>
        <a:p>
          <a:pPr rtl="0"/>
          <a:r>
            <a:rPr lang="et-EE">
              <a:latin typeface="Arial Narrow"/>
            </a:rPr>
            <a:t> Arvust:</a:t>
          </a:r>
        </a:p>
      </dgm:t>
    </dgm:pt>
    <dgm:pt modelId="{CD21AC89-0D47-4F8C-AE87-18AC2F91EEFF}" type="parTrans" cxnId="{A32348CF-38B2-43BE-AE74-848C9F3000E5}">
      <dgm:prSet/>
      <dgm:spPr/>
      <dgm:t>
        <a:bodyPr/>
        <a:lstStyle/>
        <a:p>
          <a:endParaRPr lang="et-EE"/>
        </a:p>
      </dgm:t>
    </dgm:pt>
    <dgm:pt modelId="{25C43A60-6D50-4F08-87B4-32BA712D5793}" type="sibTrans" cxnId="{A32348CF-38B2-43BE-AE74-848C9F3000E5}">
      <dgm:prSet/>
      <dgm:spPr/>
      <dgm:t>
        <a:bodyPr/>
        <a:lstStyle/>
        <a:p>
          <a:endParaRPr lang="et-EE"/>
        </a:p>
      </dgm:t>
    </dgm:pt>
    <dgm:pt modelId="{650B5DEB-5E0F-4541-AB85-5E4530ACAF4C}">
      <dgm:prSet phldrT="[Tekst]"/>
      <dgm:spPr/>
      <dgm:t>
        <a:bodyPr/>
        <a:lstStyle/>
        <a:p>
          <a:r>
            <a:rPr lang="et-EE">
              <a:latin typeface="Arial Narrow"/>
            </a:rPr>
            <a:t>Mahust:</a:t>
          </a:r>
        </a:p>
      </dgm:t>
    </dgm:pt>
    <dgm:pt modelId="{39975CE4-0318-4365-A38E-46D7285B4014}" type="parTrans" cxnId="{6C60B5D4-2B3F-4DE7-85A2-67A5139ADBAC}">
      <dgm:prSet/>
      <dgm:spPr/>
      <dgm:t>
        <a:bodyPr/>
        <a:lstStyle/>
        <a:p>
          <a:endParaRPr lang="et-EE"/>
        </a:p>
      </dgm:t>
    </dgm:pt>
    <dgm:pt modelId="{9630AF90-0286-453D-95D7-74461048CE04}" type="sibTrans" cxnId="{6C60B5D4-2B3F-4DE7-85A2-67A5139ADBAC}">
      <dgm:prSet/>
      <dgm:spPr/>
      <dgm:t>
        <a:bodyPr/>
        <a:lstStyle/>
        <a:p>
          <a:endParaRPr lang="et-EE"/>
        </a:p>
      </dgm:t>
    </dgm:pt>
    <dgm:pt modelId="{EAF7AB82-7D0C-414C-96E0-5DD064573CAE}">
      <dgm:prSet phldrT="[Tekst]"/>
      <dgm:spPr/>
      <dgm:t>
        <a:bodyPr/>
        <a:lstStyle/>
        <a:p>
          <a:r>
            <a:rPr lang="et-EE" b="0">
              <a:latin typeface="Arial Narrow"/>
            </a:rPr>
            <a:t>2021</a:t>
          </a:r>
        </a:p>
      </dgm:t>
    </dgm:pt>
    <dgm:pt modelId="{92CA02B3-2FCA-476B-97B5-8CDCA858BCE6}" type="parTrans" cxnId="{06FFFC1D-37E0-4ABA-98CD-C20726628541}">
      <dgm:prSet/>
      <dgm:spPr/>
      <dgm:t>
        <a:bodyPr/>
        <a:lstStyle/>
        <a:p>
          <a:endParaRPr lang="et-EE"/>
        </a:p>
      </dgm:t>
    </dgm:pt>
    <dgm:pt modelId="{9BEE3B87-2A85-47B5-B1D4-41176C9C19A6}" type="sibTrans" cxnId="{06FFFC1D-37E0-4ABA-98CD-C20726628541}">
      <dgm:prSet/>
      <dgm:spPr/>
      <dgm:t>
        <a:bodyPr/>
        <a:lstStyle/>
        <a:p>
          <a:endParaRPr lang="et-EE"/>
        </a:p>
      </dgm:t>
    </dgm:pt>
    <dgm:pt modelId="{02E916B5-8FF0-4ACE-83C5-911F10D7FBEA}">
      <dgm:prSet phldrT="[Tekst]"/>
      <dgm:spPr/>
      <dgm:t>
        <a:bodyPr/>
        <a:lstStyle/>
        <a:p>
          <a:r>
            <a:rPr lang="et-EE" b="0">
              <a:latin typeface="Arial Narrow"/>
            </a:rPr>
            <a:t>5,5%</a:t>
          </a:r>
        </a:p>
      </dgm:t>
    </dgm:pt>
    <dgm:pt modelId="{96E4DCF4-D5F6-4937-B7CD-2CA6826F2BE1}" type="parTrans" cxnId="{62CA4BD2-6385-4AA1-A144-0E0B9FC5DFEE}">
      <dgm:prSet/>
      <dgm:spPr/>
      <dgm:t>
        <a:bodyPr/>
        <a:lstStyle/>
        <a:p>
          <a:endParaRPr lang="et-EE"/>
        </a:p>
      </dgm:t>
    </dgm:pt>
    <dgm:pt modelId="{482762C5-CECA-40E0-A03D-8E0F986762E2}" type="sibTrans" cxnId="{62CA4BD2-6385-4AA1-A144-0E0B9FC5DFEE}">
      <dgm:prSet/>
      <dgm:spPr/>
      <dgm:t>
        <a:bodyPr/>
        <a:lstStyle/>
        <a:p>
          <a:endParaRPr lang="et-EE"/>
        </a:p>
      </dgm:t>
    </dgm:pt>
    <dgm:pt modelId="{D4B0BE34-89F2-45CC-92E9-EBFA5E10F882}">
      <dgm:prSet phldrT="[Tekst]"/>
      <dgm:spPr/>
      <dgm:t>
        <a:bodyPr/>
        <a:lstStyle/>
        <a:p>
          <a:r>
            <a:rPr lang="et-EE" b="0">
              <a:latin typeface="Arial Narrow"/>
            </a:rPr>
            <a:t>12,7%</a:t>
          </a:r>
        </a:p>
      </dgm:t>
    </dgm:pt>
    <dgm:pt modelId="{E232302A-716D-4423-815C-E7791F44313D}" type="parTrans" cxnId="{39977353-0171-4C4C-A10F-95588BD5506F}">
      <dgm:prSet/>
      <dgm:spPr/>
      <dgm:t>
        <a:bodyPr/>
        <a:lstStyle/>
        <a:p>
          <a:endParaRPr lang="et-EE"/>
        </a:p>
      </dgm:t>
    </dgm:pt>
    <dgm:pt modelId="{3525EA82-4E6D-4D13-B764-85EC0DA3E558}" type="sibTrans" cxnId="{39977353-0171-4C4C-A10F-95588BD5506F}">
      <dgm:prSet/>
      <dgm:spPr/>
      <dgm:t>
        <a:bodyPr/>
        <a:lstStyle/>
        <a:p>
          <a:endParaRPr lang="et-EE"/>
        </a:p>
      </dgm:t>
    </dgm:pt>
    <dgm:pt modelId="{97C7F016-4ED4-4DDD-A412-0B214B7B4F2E}">
      <dgm:prSet phldr="0"/>
      <dgm:spPr/>
      <dgm:t>
        <a:bodyPr/>
        <a:lstStyle/>
        <a:p>
          <a:r>
            <a:rPr lang="et-EE" b="0">
              <a:latin typeface="Arial Narrow"/>
            </a:rPr>
            <a:t>2022</a:t>
          </a:r>
        </a:p>
      </dgm:t>
    </dgm:pt>
    <dgm:pt modelId="{5D11F2BB-5D3C-4320-8CBF-43F8904433D2}" type="parTrans" cxnId="{013461D9-65A4-4B80-BB7F-A1F822CB7320}">
      <dgm:prSet/>
      <dgm:spPr/>
    </dgm:pt>
    <dgm:pt modelId="{A720604E-F6E1-4D0E-8A60-B37D3009BB7D}" type="sibTrans" cxnId="{013461D9-65A4-4B80-BB7F-A1F822CB7320}">
      <dgm:prSet/>
      <dgm:spPr/>
    </dgm:pt>
    <dgm:pt modelId="{3CB2F1A9-064D-4C55-8B5C-72FDA5578D2C}">
      <dgm:prSet phldr="0"/>
      <dgm:spPr/>
      <dgm:t>
        <a:bodyPr/>
        <a:lstStyle/>
        <a:p>
          <a:r>
            <a:rPr lang="et-EE" b="0">
              <a:latin typeface="Arial Narrow"/>
            </a:rPr>
            <a:t>6,9%</a:t>
          </a:r>
        </a:p>
      </dgm:t>
    </dgm:pt>
    <dgm:pt modelId="{901F4191-55E4-4D5C-8CE1-E14638EB3CB2}" type="parTrans" cxnId="{E9546963-AE48-4E26-AE29-0E5D1F6087B1}">
      <dgm:prSet/>
      <dgm:spPr/>
    </dgm:pt>
    <dgm:pt modelId="{5CD8CCAA-6218-4477-B124-5D02B198C151}" type="sibTrans" cxnId="{E9546963-AE48-4E26-AE29-0E5D1F6087B1}">
      <dgm:prSet/>
      <dgm:spPr/>
    </dgm:pt>
    <dgm:pt modelId="{A3B1D215-6C13-4BCA-BE0C-641A0E8E7DF2}">
      <dgm:prSet phldr="0"/>
      <dgm:spPr/>
      <dgm:t>
        <a:bodyPr/>
        <a:lstStyle/>
        <a:p>
          <a:r>
            <a:rPr lang="et-EE" b="0">
              <a:latin typeface="Arial Narrow"/>
            </a:rPr>
            <a:t>16,24%</a:t>
          </a:r>
        </a:p>
      </dgm:t>
    </dgm:pt>
    <dgm:pt modelId="{CE88D218-DBE4-4885-BE95-49AC8BF714C2}" type="parTrans" cxnId="{2CF27B9D-314B-4B9D-9902-3237C3A65281}">
      <dgm:prSet/>
      <dgm:spPr/>
    </dgm:pt>
    <dgm:pt modelId="{B36B6149-B41F-4087-8F42-D7AA032EFFB7}" type="sibTrans" cxnId="{2CF27B9D-314B-4B9D-9902-3237C3A65281}">
      <dgm:prSet/>
      <dgm:spPr/>
    </dgm:pt>
    <dgm:pt modelId="{5739906B-AEB2-47E0-B33E-DCFF1E4C2A5B}">
      <dgm:prSet phldr="0"/>
      <dgm:spPr/>
      <dgm:t>
        <a:bodyPr/>
        <a:lstStyle/>
        <a:p>
          <a:r>
            <a:rPr lang="et-EE">
              <a:latin typeface="Arial Narrow"/>
            </a:rPr>
            <a:t>2020</a:t>
          </a:r>
        </a:p>
      </dgm:t>
    </dgm:pt>
    <dgm:pt modelId="{6544B0CB-11CE-4641-AEC5-32115F5164C2}" type="parTrans" cxnId="{B2FC69FC-12C2-4A96-BFB4-593AFC372F77}">
      <dgm:prSet/>
      <dgm:spPr/>
    </dgm:pt>
    <dgm:pt modelId="{165255B2-5175-41C2-A6A8-C111B0E5D0AE}" type="sibTrans" cxnId="{B2FC69FC-12C2-4A96-BFB4-593AFC372F77}">
      <dgm:prSet/>
      <dgm:spPr/>
    </dgm:pt>
    <dgm:pt modelId="{9C8CEF6A-ED1B-436F-89FE-B83815CC62D3}">
      <dgm:prSet phldr="0"/>
      <dgm:spPr/>
      <dgm:t>
        <a:bodyPr/>
        <a:lstStyle/>
        <a:p>
          <a:pPr rtl="0"/>
          <a:r>
            <a:rPr lang="et-EE">
              <a:latin typeface="Arial Narrow"/>
            </a:rPr>
            <a:t>4,5%</a:t>
          </a:r>
        </a:p>
      </dgm:t>
    </dgm:pt>
    <dgm:pt modelId="{DA4E8AAA-6C7C-4DD3-A7DB-BB3CE0C2821B}" type="parTrans" cxnId="{5DB46E34-19B8-468F-A4D7-0E052825B4AC}">
      <dgm:prSet/>
      <dgm:spPr/>
    </dgm:pt>
    <dgm:pt modelId="{C44FE3F4-A0A0-4880-9D3E-C6E187CAC55F}" type="sibTrans" cxnId="{5DB46E34-19B8-468F-A4D7-0E052825B4AC}">
      <dgm:prSet/>
      <dgm:spPr/>
    </dgm:pt>
    <dgm:pt modelId="{0C7103E5-29F1-4E72-9403-162B17210D39}">
      <dgm:prSet phldr="0"/>
      <dgm:spPr/>
      <dgm:t>
        <a:bodyPr/>
        <a:lstStyle/>
        <a:p>
          <a:r>
            <a:rPr lang="et-EE">
              <a:latin typeface="Arial Narrow"/>
            </a:rPr>
            <a:t>15,7%</a:t>
          </a:r>
        </a:p>
      </dgm:t>
    </dgm:pt>
    <dgm:pt modelId="{86936A59-4BB3-4092-9BFD-C8F621BD35A1}" type="parTrans" cxnId="{1E6CF774-97A5-40DE-BB97-10969705B496}">
      <dgm:prSet/>
      <dgm:spPr/>
    </dgm:pt>
    <dgm:pt modelId="{A4F273E5-2BE4-4669-8517-FFCA1553E4CA}" type="sibTrans" cxnId="{1E6CF774-97A5-40DE-BB97-10969705B496}">
      <dgm:prSet/>
      <dgm:spPr/>
    </dgm:pt>
    <dgm:pt modelId="{83C417F6-627F-4107-BAEC-B92979393DEA}">
      <dgm:prSet phldr="0"/>
      <dgm:spPr/>
      <dgm:t>
        <a:bodyPr/>
        <a:lstStyle/>
        <a:p>
          <a:pPr rtl="0"/>
          <a:r>
            <a:rPr lang="et-EE" b="0">
              <a:latin typeface="Arial Narrow"/>
            </a:rPr>
            <a:t>Siht 2025</a:t>
          </a:r>
        </a:p>
      </dgm:t>
    </dgm:pt>
    <dgm:pt modelId="{C6BAAEA6-80A9-4ABA-B43B-BDB589AB437F}" type="parTrans" cxnId="{5FACDCF5-5AF3-41A9-89E1-23BD7F02E10C}">
      <dgm:prSet/>
      <dgm:spPr/>
    </dgm:pt>
    <dgm:pt modelId="{4F6F5B26-AD64-41DC-AEEB-5F2C4D03DCB4}" type="sibTrans" cxnId="{5FACDCF5-5AF3-41A9-89E1-23BD7F02E10C}">
      <dgm:prSet/>
      <dgm:spPr/>
    </dgm:pt>
    <dgm:pt modelId="{5118B014-B85B-447C-B52E-B2809664CE1F}">
      <dgm:prSet phldr="0"/>
      <dgm:spPr/>
      <dgm:t>
        <a:bodyPr/>
        <a:lstStyle/>
        <a:p>
          <a:pPr rtl="0"/>
          <a:r>
            <a:rPr lang="et-EE" b="0">
              <a:latin typeface="Arial Narrow"/>
            </a:rPr>
            <a:t>9% </a:t>
          </a:r>
        </a:p>
      </dgm:t>
    </dgm:pt>
    <dgm:pt modelId="{95E7C661-2B14-4C40-904F-23987E260B2A}" type="parTrans" cxnId="{A767CEA6-6F02-4088-A59C-AD4421CB0263}">
      <dgm:prSet/>
      <dgm:spPr/>
    </dgm:pt>
    <dgm:pt modelId="{5549BD0E-3F20-49A5-ABE2-CB5C79DDFDD1}" type="sibTrans" cxnId="{A767CEA6-6F02-4088-A59C-AD4421CB0263}">
      <dgm:prSet/>
      <dgm:spPr/>
    </dgm:pt>
    <dgm:pt modelId="{0206B124-62DE-43B8-8074-6AB007D2567C}">
      <dgm:prSet phldr="0"/>
      <dgm:spPr/>
      <dgm:t>
        <a:bodyPr/>
        <a:lstStyle/>
        <a:p>
          <a:pPr rtl="0"/>
          <a:r>
            <a:rPr lang="et-EE" b="0">
              <a:latin typeface="Arial Narrow"/>
            </a:rPr>
            <a:t>25% </a:t>
          </a:r>
        </a:p>
      </dgm:t>
    </dgm:pt>
    <dgm:pt modelId="{DC4DF118-2D8B-4B0B-9907-EF041859525A}" type="parTrans" cxnId="{1DC6F8D9-DC88-4A4C-9EC0-221A5724534F}">
      <dgm:prSet/>
      <dgm:spPr/>
    </dgm:pt>
    <dgm:pt modelId="{26E132CD-0093-4FA5-9A3C-0815F9EEF4CE}" type="sibTrans" cxnId="{1DC6F8D9-DC88-4A4C-9EC0-221A5724534F}">
      <dgm:prSet/>
      <dgm:spPr/>
    </dgm:pt>
    <dgm:pt modelId="{5AD90072-4DE7-4D05-A8ED-825D97C3FC7B}">
      <dgm:prSet phldr="0"/>
      <dgm:spPr/>
      <dgm:t>
        <a:bodyPr/>
        <a:lstStyle/>
        <a:p>
          <a:pPr rtl="0"/>
          <a:r>
            <a:rPr lang="et-EE" b="0">
              <a:latin typeface="Arial Narrow"/>
            </a:rPr>
            <a:t>Siht 2035</a:t>
          </a:r>
        </a:p>
      </dgm:t>
    </dgm:pt>
    <dgm:pt modelId="{D93BA72B-8458-4948-9F63-347E2A4971C6}" type="parTrans" cxnId="{5AA849B7-F935-4C21-8AB5-570056BF9E8C}">
      <dgm:prSet/>
      <dgm:spPr/>
    </dgm:pt>
    <dgm:pt modelId="{ECAF979A-CB37-4BC4-895E-8927EDF75684}" type="sibTrans" cxnId="{5AA849B7-F935-4C21-8AB5-570056BF9E8C}">
      <dgm:prSet/>
      <dgm:spPr/>
    </dgm:pt>
    <dgm:pt modelId="{F7770BE6-B655-4F3A-B222-C147A6426A38}">
      <dgm:prSet phldr="0"/>
      <dgm:spPr/>
      <dgm:t>
        <a:bodyPr/>
        <a:lstStyle/>
        <a:p>
          <a:pPr rtl="0"/>
          <a:r>
            <a:rPr lang="et-EE" b="0">
              <a:latin typeface="Arial Narrow"/>
            </a:rPr>
            <a:t>20% </a:t>
          </a:r>
        </a:p>
      </dgm:t>
    </dgm:pt>
    <dgm:pt modelId="{A4984794-6F80-4451-920E-027207512D17}" type="parTrans" cxnId="{84AD368D-E6D3-4A6B-A248-5C0243AAC391}">
      <dgm:prSet/>
      <dgm:spPr/>
    </dgm:pt>
    <dgm:pt modelId="{329D26FC-5776-40CC-91BF-734DC4985BBB}" type="sibTrans" cxnId="{84AD368D-E6D3-4A6B-A248-5C0243AAC391}">
      <dgm:prSet/>
      <dgm:spPr/>
    </dgm:pt>
    <dgm:pt modelId="{26ED443C-2227-4683-913A-627C56469D94}">
      <dgm:prSet phldr="0"/>
      <dgm:spPr/>
      <dgm:t>
        <a:bodyPr/>
        <a:lstStyle/>
        <a:p>
          <a:pPr rtl="0"/>
          <a:r>
            <a:rPr lang="et-EE">
              <a:latin typeface="Arial Narrow"/>
            </a:rPr>
            <a:t>50% </a:t>
          </a:r>
        </a:p>
      </dgm:t>
    </dgm:pt>
    <dgm:pt modelId="{C3B8CD7F-BF30-44F1-9B4F-57308E8E9A29}" type="parTrans" cxnId="{8C0AE4D0-D739-4CCA-9EEA-71256A1C9447}">
      <dgm:prSet/>
      <dgm:spPr/>
    </dgm:pt>
    <dgm:pt modelId="{6DCE4191-C84B-4EE8-AA59-4B6B1552740F}" type="sibTrans" cxnId="{8C0AE4D0-D739-4CCA-9EEA-71256A1C9447}">
      <dgm:prSet/>
      <dgm:spPr/>
    </dgm:pt>
    <dgm:pt modelId="{6BFB083F-57C4-4FEC-BD36-9E333C8AA3D8}" type="pres">
      <dgm:prSet presAssocID="{ECAFFA1B-F149-4A59-96B2-9EBB6A77AACF}" presName="list" presStyleCnt="0">
        <dgm:presLayoutVars>
          <dgm:dir/>
          <dgm:animLvl val="lvl"/>
        </dgm:presLayoutVars>
      </dgm:prSet>
      <dgm:spPr/>
    </dgm:pt>
    <dgm:pt modelId="{4041ED83-DADA-471B-B4D7-2CEA596443E9}" type="pres">
      <dgm:prSet presAssocID="{A337EE6A-8C80-4BDA-9300-BB0CFE3FABBD}" presName="posSpace" presStyleCnt="0"/>
      <dgm:spPr/>
    </dgm:pt>
    <dgm:pt modelId="{B4F092D1-1626-4C7F-A0EA-28912F507B21}" type="pres">
      <dgm:prSet presAssocID="{A337EE6A-8C80-4BDA-9300-BB0CFE3FABBD}" presName="vertFlow" presStyleCnt="0"/>
      <dgm:spPr/>
    </dgm:pt>
    <dgm:pt modelId="{2479A694-BA74-46BC-B395-0874E48EF1E2}" type="pres">
      <dgm:prSet presAssocID="{A337EE6A-8C80-4BDA-9300-BB0CFE3FABBD}" presName="topSpace" presStyleCnt="0"/>
      <dgm:spPr/>
    </dgm:pt>
    <dgm:pt modelId="{9C8762AF-0FDE-49A5-9169-B63BE08FE2B7}" type="pres">
      <dgm:prSet presAssocID="{A337EE6A-8C80-4BDA-9300-BB0CFE3FABBD}" presName="firstComp" presStyleCnt="0"/>
      <dgm:spPr/>
    </dgm:pt>
    <dgm:pt modelId="{B4B563DF-169D-4E39-8E77-80EA0B17C465}" type="pres">
      <dgm:prSet presAssocID="{A337EE6A-8C80-4BDA-9300-BB0CFE3FABBD}" presName="firstChild" presStyleLbl="bgAccFollowNode1" presStyleIdx="0" presStyleCnt="12"/>
      <dgm:spPr/>
    </dgm:pt>
    <dgm:pt modelId="{3ECF01D1-8321-41B3-BC32-D0F5D527FAEA}" type="pres">
      <dgm:prSet presAssocID="{A337EE6A-8C80-4BDA-9300-BB0CFE3FABBD}" presName="firstChildTx" presStyleLbl="bgAccFollowNode1" presStyleIdx="0" presStyleCnt="12">
        <dgm:presLayoutVars>
          <dgm:bulletEnabled val="1"/>
        </dgm:presLayoutVars>
      </dgm:prSet>
      <dgm:spPr/>
    </dgm:pt>
    <dgm:pt modelId="{FA107760-9B32-4718-8636-65A847E188EC}" type="pres">
      <dgm:prSet presAssocID="{650B5DEB-5E0F-4541-AB85-5E4530ACAF4C}" presName="comp" presStyleCnt="0"/>
      <dgm:spPr/>
    </dgm:pt>
    <dgm:pt modelId="{E18F5CA9-2A6C-4588-8E49-B1584CCBFDA9}" type="pres">
      <dgm:prSet presAssocID="{650B5DEB-5E0F-4541-AB85-5E4530ACAF4C}" presName="child" presStyleLbl="bgAccFollowNode1" presStyleIdx="1" presStyleCnt="12"/>
      <dgm:spPr/>
    </dgm:pt>
    <dgm:pt modelId="{BC1ADFC5-D3A1-4901-B73F-5E0D45D4C7A2}" type="pres">
      <dgm:prSet presAssocID="{650B5DEB-5E0F-4541-AB85-5E4530ACAF4C}" presName="childTx" presStyleLbl="bgAccFollowNode1" presStyleIdx="1" presStyleCnt="12">
        <dgm:presLayoutVars>
          <dgm:bulletEnabled val="1"/>
        </dgm:presLayoutVars>
      </dgm:prSet>
      <dgm:spPr/>
    </dgm:pt>
    <dgm:pt modelId="{532F622B-ED9E-41D4-ABB2-9D07FA5EB612}" type="pres">
      <dgm:prSet presAssocID="{A337EE6A-8C80-4BDA-9300-BB0CFE3FABBD}" presName="negSpace" presStyleCnt="0"/>
      <dgm:spPr/>
    </dgm:pt>
    <dgm:pt modelId="{4007486D-994A-4EE1-AD69-A8062EB0404C}" type="pres">
      <dgm:prSet presAssocID="{A337EE6A-8C80-4BDA-9300-BB0CFE3FABBD}" presName="circle" presStyleLbl="node1" presStyleIdx="0" presStyleCnt="6"/>
      <dgm:spPr/>
    </dgm:pt>
    <dgm:pt modelId="{83191497-1CF5-42B4-AB6B-769821C54DEA}" type="pres">
      <dgm:prSet presAssocID="{DF01B255-693A-45EE-9BC4-0B772AC1A8DF}" presName="transSpace" presStyleCnt="0"/>
      <dgm:spPr/>
    </dgm:pt>
    <dgm:pt modelId="{C40C6FF6-EA5E-49BC-B6D1-BE75136C8CB8}" type="pres">
      <dgm:prSet presAssocID="{5739906B-AEB2-47E0-B33E-DCFF1E4C2A5B}" presName="posSpace" presStyleCnt="0"/>
      <dgm:spPr/>
    </dgm:pt>
    <dgm:pt modelId="{B8DDCFFD-CA4B-456A-93FB-01D0C23BF3A8}" type="pres">
      <dgm:prSet presAssocID="{5739906B-AEB2-47E0-B33E-DCFF1E4C2A5B}" presName="vertFlow" presStyleCnt="0"/>
      <dgm:spPr/>
    </dgm:pt>
    <dgm:pt modelId="{9DCA1311-C66A-4164-84AA-AEB3FA941283}" type="pres">
      <dgm:prSet presAssocID="{5739906B-AEB2-47E0-B33E-DCFF1E4C2A5B}" presName="topSpace" presStyleCnt="0"/>
      <dgm:spPr/>
    </dgm:pt>
    <dgm:pt modelId="{0A55EA21-39E5-4EAC-9E6E-FE24972EEEB3}" type="pres">
      <dgm:prSet presAssocID="{5739906B-AEB2-47E0-B33E-DCFF1E4C2A5B}" presName="firstComp" presStyleCnt="0"/>
      <dgm:spPr/>
    </dgm:pt>
    <dgm:pt modelId="{68E9A0A3-E4FA-4E82-8CF5-D0039E8055D2}" type="pres">
      <dgm:prSet presAssocID="{5739906B-AEB2-47E0-B33E-DCFF1E4C2A5B}" presName="firstChild" presStyleLbl="bgAccFollowNode1" presStyleIdx="2" presStyleCnt="12"/>
      <dgm:spPr/>
    </dgm:pt>
    <dgm:pt modelId="{18C753BC-5A10-44B6-8FC0-44996D7AB54E}" type="pres">
      <dgm:prSet presAssocID="{5739906B-AEB2-47E0-B33E-DCFF1E4C2A5B}" presName="firstChildTx" presStyleLbl="bgAccFollowNode1" presStyleIdx="2" presStyleCnt="12">
        <dgm:presLayoutVars>
          <dgm:bulletEnabled val="1"/>
        </dgm:presLayoutVars>
      </dgm:prSet>
      <dgm:spPr/>
    </dgm:pt>
    <dgm:pt modelId="{8987CE20-E776-4C93-9745-698194E1B12E}" type="pres">
      <dgm:prSet presAssocID="{0C7103E5-29F1-4E72-9403-162B17210D39}" presName="comp" presStyleCnt="0"/>
      <dgm:spPr/>
    </dgm:pt>
    <dgm:pt modelId="{409C836A-5560-4CA8-BF73-5D6B6CA08EBD}" type="pres">
      <dgm:prSet presAssocID="{0C7103E5-29F1-4E72-9403-162B17210D39}" presName="child" presStyleLbl="bgAccFollowNode1" presStyleIdx="3" presStyleCnt="12"/>
      <dgm:spPr/>
    </dgm:pt>
    <dgm:pt modelId="{5C4F8E84-1F49-4F85-AA88-8879F704B974}" type="pres">
      <dgm:prSet presAssocID="{0C7103E5-29F1-4E72-9403-162B17210D39}" presName="childTx" presStyleLbl="bgAccFollowNode1" presStyleIdx="3" presStyleCnt="12">
        <dgm:presLayoutVars>
          <dgm:bulletEnabled val="1"/>
        </dgm:presLayoutVars>
      </dgm:prSet>
      <dgm:spPr/>
    </dgm:pt>
    <dgm:pt modelId="{0B0A7127-D2B4-4112-A06A-10061E98C34C}" type="pres">
      <dgm:prSet presAssocID="{5739906B-AEB2-47E0-B33E-DCFF1E4C2A5B}" presName="negSpace" presStyleCnt="0"/>
      <dgm:spPr/>
    </dgm:pt>
    <dgm:pt modelId="{026798E6-F6AA-4191-8B39-84402369F73A}" type="pres">
      <dgm:prSet presAssocID="{5739906B-AEB2-47E0-B33E-DCFF1E4C2A5B}" presName="circle" presStyleLbl="node1" presStyleIdx="1" presStyleCnt="6"/>
      <dgm:spPr/>
    </dgm:pt>
    <dgm:pt modelId="{03930E70-E5F9-4FF2-B4A4-75CB0A2F07A5}" type="pres">
      <dgm:prSet presAssocID="{165255B2-5175-41C2-A6A8-C111B0E5D0AE}" presName="transSpace" presStyleCnt="0"/>
      <dgm:spPr/>
    </dgm:pt>
    <dgm:pt modelId="{074C4357-A841-4712-B120-235C0FC543E6}" type="pres">
      <dgm:prSet presAssocID="{EAF7AB82-7D0C-414C-96E0-5DD064573CAE}" presName="posSpace" presStyleCnt="0"/>
      <dgm:spPr/>
    </dgm:pt>
    <dgm:pt modelId="{D204D59F-72B3-47FE-8055-A1E302838B35}" type="pres">
      <dgm:prSet presAssocID="{EAF7AB82-7D0C-414C-96E0-5DD064573CAE}" presName="vertFlow" presStyleCnt="0"/>
      <dgm:spPr/>
    </dgm:pt>
    <dgm:pt modelId="{838A7C53-B69C-4209-9253-49A40DEDC36C}" type="pres">
      <dgm:prSet presAssocID="{EAF7AB82-7D0C-414C-96E0-5DD064573CAE}" presName="topSpace" presStyleCnt="0"/>
      <dgm:spPr/>
    </dgm:pt>
    <dgm:pt modelId="{862B985F-7B84-41F8-B00F-EF9F4153A59B}" type="pres">
      <dgm:prSet presAssocID="{EAF7AB82-7D0C-414C-96E0-5DD064573CAE}" presName="firstComp" presStyleCnt="0"/>
      <dgm:spPr/>
    </dgm:pt>
    <dgm:pt modelId="{8BE23913-B6F6-4EB8-81BD-F9E4D0B407F0}" type="pres">
      <dgm:prSet presAssocID="{EAF7AB82-7D0C-414C-96E0-5DD064573CAE}" presName="firstChild" presStyleLbl="bgAccFollowNode1" presStyleIdx="4" presStyleCnt="12"/>
      <dgm:spPr/>
    </dgm:pt>
    <dgm:pt modelId="{D1C5E24D-0B42-44F0-AB5C-D4354FA68B11}" type="pres">
      <dgm:prSet presAssocID="{EAF7AB82-7D0C-414C-96E0-5DD064573CAE}" presName="firstChildTx" presStyleLbl="bgAccFollowNode1" presStyleIdx="4" presStyleCnt="12">
        <dgm:presLayoutVars>
          <dgm:bulletEnabled val="1"/>
        </dgm:presLayoutVars>
      </dgm:prSet>
      <dgm:spPr/>
    </dgm:pt>
    <dgm:pt modelId="{EAEDDC2F-5CC8-4AF8-AB22-54B668818A52}" type="pres">
      <dgm:prSet presAssocID="{D4B0BE34-89F2-45CC-92E9-EBFA5E10F882}" presName="comp" presStyleCnt="0"/>
      <dgm:spPr/>
    </dgm:pt>
    <dgm:pt modelId="{A861A9D1-E046-4A31-B67F-822DEE7DC626}" type="pres">
      <dgm:prSet presAssocID="{D4B0BE34-89F2-45CC-92E9-EBFA5E10F882}" presName="child" presStyleLbl="bgAccFollowNode1" presStyleIdx="5" presStyleCnt="12"/>
      <dgm:spPr/>
    </dgm:pt>
    <dgm:pt modelId="{E2D7F298-1BB4-4180-8D6F-D9A34CA614AD}" type="pres">
      <dgm:prSet presAssocID="{D4B0BE34-89F2-45CC-92E9-EBFA5E10F882}" presName="childTx" presStyleLbl="bgAccFollowNode1" presStyleIdx="5" presStyleCnt="12">
        <dgm:presLayoutVars>
          <dgm:bulletEnabled val="1"/>
        </dgm:presLayoutVars>
      </dgm:prSet>
      <dgm:spPr/>
    </dgm:pt>
    <dgm:pt modelId="{66159CF2-1D8B-42E9-9E34-6AAF82D2FCCF}" type="pres">
      <dgm:prSet presAssocID="{EAF7AB82-7D0C-414C-96E0-5DD064573CAE}" presName="negSpace" presStyleCnt="0"/>
      <dgm:spPr/>
    </dgm:pt>
    <dgm:pt modelId="{2E8E83BB-8F96-443E-98C5-105A7D170D42}" type="pres">
      <dgm:prSet presAssocID="{EAF7AB82-7D0C-414C-96E0-5DD064573CAE}" presName="circle" presStyleLbl="node1" presStyleIdx="2" presStyleCnt="6"/>
      <dgm:spPr/>
    </dgm:pt>
    <dgm:pt modelId="{D38B8682-4AF5-41E7-8AF9-DF2B6B1589E5}" type="pres">
      <dgm:prSet presAssocID="{9BEE3B87-2A85-47B5-B1D4-41176C9C19A6}" presName="transSpace" presStyleCnt="0"/>
      <dgm:spPr/>
    </dgm:pt>
    <dgm:pt modelId="{1BDAB321-CB5B-49B7-898C-1F03580F46E6}" type="pres">
      <dgm:prSet presAssocID="{97C7F016-4ED4-4DDD-A412-0B214B7B4F2E}" presName="posSpace" presStyleCnt="0"/>
      <dgm:spPr/>
    </dgm:pt>
    <dgm:pt modelId="{9F7870D5-5D3E-46AC-919B-908804773B85}" type="pres">
      <dgm:prSet presAssocID="{97C7F016-4ED4-4DDD-A412-0B214B7B4F2E}" presName="vertFlow" presStyleCnt="0"/>
      <dgm:spPr/>
    </dgm:pt>
    <dgm:pt modelId="{4585982F-6D4D-4CBF-9BFC-D938966C2860}" type="pres">
      <dgm:prSet presAssocID="{97C7F016-4ED4-4DDD-A412-0B214B7B4F2E}" presName="topSpace" presStyleCnt="0"/>
      <dgm:spPr/>
    </dgm:pt>
    <dgm:pt modelId="{FF6FB2B8-B526-4F05-9DAA-D893913626F9}" type="pres">
      <dgm:prSet presAssocID="{97C7F016-4ED4-4DDD-A412-0B214B7B4F2E}" presName="firstComp" presStyleCnt="0"/>
      <dgm:spPr/>
    </dgm:pt>
    <dgm:pt modelId="{76B89CF1-EB12-4526-B276-C281E0A43E24}" type="pres">
      <dgm:prSet presAssocID="{97C7F016-4ED4-4DDD-A412-0B214B7B4F2E}" presName="firstChild" presStyleLbl="bgAccFollowNode1" presStyleIdx="6" presStyleCnt="12"/>
      <dgm:spPr/>
    </dgm:pt>
    <dgm:pt modelId="{BE76FF08-DA7D-4176-A477-B70D45DB7984}" type="pres">
      <dgm:prSet presAssocID="{97C7F016-4ED4-4DDD-A412-0B214B7B4F2E}" presName="firstChildTx" presStyleLbl="bgAccFollowNode1" presStyleIdx="6" presStyleCnt="12">
        <dgm:presLayoutVars>
          <dgm:bulletEnabled val="1"/>
        </dgm:presLayoutVars>
      </dgm:prSet>
      <dgm:spPr/>
    </dgm:pt>
    <dgm:pt modelId="{0D0C4053-F366-4AF8-A5F6-CEE52B4F0961}" type="pres">
      <dgm:prSet presAssocID="{A3B1D215-6C13-4BCA-BE0C-641A0E8E7DF2}" presName="comp" presStyleCnt="0"/>
      <dgm:spPr/>
    </dgm:pt>
    <dgm:pt modelId="{26AA9D61-A40A-49C5-B1DE-055989795F14}" type="pres">
      <dgm:prSet presAssocID="{A3B1D215-6C13-4BCA-BE0C-641A0E8E7DF2}" presName="child" presStyleLbl="bgAccFollowNode1" presStyleIdx="7" presStyleCnt="12"/>
      <dgm:spPr/>
    </dgm:pt>
    <dgm:pt modelId="{A1DA129E-9F6B-449F-AD99-3E486DB81968}" type="pres">
      <dgm:prSet presAssocID="{A3B1D215-6C13-4BCA-BE0C-641A0E8E7DF2}" presName="childTx" presStyleLbl="bgAccFollowNode1" presStyleIdx="7" presStyleCnt="12">
        <dgm:presLayoutVars>
          <dgm:bulletEnabled val="1"/>
        </dgm:presLayoutVars>
      </dgm:prSet>
      <dgm:spPr/>
    </dgm:pt>
    <dgm:pt modelId="{3E936462-4B6C-40D0-A014-A0B92D90F8C9}" type="pres">
      <dgm:prSet presAssocID="{97C7F016-4ED4-4DDD-A412-0B214B7B4F2E}" presName="negSpace" presStyleCnt="0"/>
      <dgm:spPr/>
    </dgm:pt>
    <dgm:pt modelId="{37455D54-A2A5-4CFA-B6C8-F61C32B5F021}" type="pres">
      <dgm:prSet presAssocID="{97C7F016-4ED4-4DDD-A412-0B214B7B4F2E}" presName="circle" presStyleLbl="node1" presStyleIdx="3" presStyleCnt="6"/>
      <dgm:spPr/>
    </dgm:pt>
    <dgm:pt modelId="{B0C9C7A9-DE87-4ACE-B600-58E7B99B2940}" type="pres">
      <dgm:prSet presAssocID="{A720604E-F6E1-4D0E-8A60-B37D3009BB7D}" presName="transSpace" presStyleCnt="0"/>
      <dgm:spPr/>
    </dgm:pt>
    <dgm:pt modelId="{1EE52047-A9C9-400D-BFFA-7977FB8ABE85}" type="pres">
      <dgm:prSet presAssocID="{83C417F6-627F-4107-BAEC-B92979393DEA}" presName="posSpace" presStyleCnt="0"/>
      <dgm:spPr/>
    </dgm:pt>
    <dgm:pt modelId="{5AA6A7E5-AD5C-497A-B693-1673775640CB}" type="pres">
      <dgm:prSet presAssocID="{83C417F6-627F-4107-BAEC-B92979393DEA}" presName="vertFlow" presStyleCnt="0"/>
      <dgm:spPr/>
    </dgm:pt>
    <dgm:pt modelId="{9F8D123F-8875-4020-82BF-33D1917B8E44}" type="pres">
      <dgm:prSet presAssocID="{83C417F6-627F-4107-BAEC-B92979393DEA}" presName="topSpace" presStyleCnt="0"/>
      <dgm:spPr/>
    </dgm:pt>
    <dgm:pt modelId="{5BDC8587-70AD-4008-83CB-B03DE081A4EF}" type="pres">
      <dgm:prSet presAssocID="{83C417F6-627F-4107-BAEC-B92979393DEA}" presName="firstComp" presStyleCnt="0"/>
      <dgm:spPr/>
    </dgm:pt>
    <dgm:pt modelId="{51112AB5-6E7A-424C-8529-4876B3889F59}" type="pres">
      <dgm:prSet presAssocID="{83C417F6-627F-4107-BAEC-B92979393DEA}" presName="firstChild" presStyleLbl="bgAccFollowNode1" presStyleIdx="8" presStyleCnt="12"/>
      <dgm:spPr/>
    </dgm:pt>
    <dgm:pt modelId="{31999656-4F25-465F-AC77-FB76F9879F67}" type="pres">
      <dgm:prSet presAssocID="{83C417F6-627F-4107-BAEC-B92979393DEA}" presName="firstChildTx" presStyleLbl="bgAccFollowNode1" presStyleIdx="8" presStyleCnt="12">
        <dgm:presLayoutVars>
          <dgm:bulletEnabled val="1"/>
        </dgm:presLayoutVars>
      </dgm:prSet>
      <dgm:spPr/>
    </dgm:pt>
    <dgm:pt modelId="{B4DAAE8A-6A1F-4DB1-AC58-EB5BFF9C121A}" type="pres">
      <dgm:prSet presAssocID="{0206B124-62DE-43B8-8074-6AB007D2567C}" presName="comp" presStyleCnt="0"/>
      <dgm:spPr/>
    </dgm:pt>
    <dgm:pt modelId="{AEAC0797-3A7A-4C68-890F-1AD977CF2E53}" type="pres">
      <dgm:prSet presAssocID="{0206B124-62DE-43B8-8074-6AB007D2567C}" presName="child" presStyleLbl="bgAccFollowNode1" presStyleIdx="9" presStyleCnt="12"/>
      <dgm:spPr/>
    </dgm:pt>
    <dgm:pt modelId="{0BDF28A2-3771-4869-88BB-23F0AE0C7E53}" type="pres">
      <dgm:prSet presAssocID="{0206B124-62DE-43B8-8074-6AB007D2567C}" presName="childTx" presStyleLbl="bgAccFollowNode1" presStyleIdx="9" presStyleCnt="12">
        <dgm:presLayoutVars>
          <dgm:bulletEnabled val="1"/>
        </dgm:presLayoutVars>
      </dgm:prSet>
      <dgm:spPr/>
    </dgm:pt>
    <dgm:pt modelId="{DD8E5479-C284-48C2-8475-DA7EE872AFDB}" type="pres">
      <dgm:prSet presAssocID="{83C417F6-627F-4107-BAEC-B92979393DEA}" presName="negSpace" presStyleCnt="0"/>
      <dgm:spPr/>
    </dgm:pt>
    <dgm:pt modelId="{1E498AC5-ECEB-479B-A23E-535647D450B7}" type="pres">
      <dgm:prSet presAssocID="{83C417F6-627F-4107-BAEC-B92979393DEA}" presName="circle" presStyleLbl="node1" presStyleIdx="4" presStyleCnt="6"/>
      <dgm:spPr/>
    </dgm:pt>
    <dgm:pt modelId="{E629E34B-CA7F-4C30-A481-BD186B07BD1D}" type="pres">
      <dgm:prSet presAssocID="{4F6F5B26-AD64-41DC-AEEB-5F2C4D03DCB4}" presName="transSpace" presStyleCnt="0"/>
      <dgm:spPr/>
    </dgm:pt>
    <dgm:pt modelId="{4BF7D606-1D0C-44C7-B7D4-ACF737C558DD}" type="pres">
      <dgm:prSet presAssocID="{5AD90072-4DE7-4D05-A8ED-825D97C3FC7B}" presName="posSpace" presStyleCnt="0"/>
      <dgm:spPr/>
    </dgm:pt>
    <dgm:pt modelId="{BBA4DC73-AAB8-4738-8B45-A9C4DFC03CBE}" type="pres">
      <dgm:prSet presAssocID="{5AD90072-4DE7-4D05-A8ED-825D97C3FC7B}" presName="vertFlow" presStyleCnt="0"/>
      <dgm:spPr/>
    </dgm:pt>
    <dgm:pt modelId="{A8AC3254-AAF3-46D7-BE51-7842D7A4C1FE}" type="pres">
      <dgm:prSet presAssocID="{5AD90072-4DE7-4D05-A8ED-825D97C3FC7B}" presName="topSpace" presStyleCnt="0"/>
      <dgm:spPr/>
    </dgm:pt>
    <dgm:pt modelId="{96122014-0AA9-4BC3-951D-D73A425DCFA5}" type="pres">
      <dgm:prSet presAssocID="{5AD90072-4DE7-4D05-A8ED-825D97C3FC7B}" presName="firstComp" presStyleCnt="0"/>
      <dgm:spPr/>
    </dgm:pt>
    <dgm:pt modelId="{E9E79300-906D-4C0C-A8AD-12D35F5B69C2}" type="pres">
      <dgm:prSet presAssocID="{5AD90072-4DE7-4D05-A8ED-825D97C3FC7B}" presName="firstChild" presStyleLbl="bgAccFollowNode1" presStyleIdx="10" presStyleCnt="12"/>
      <dgm:spPr/>
    </dgm:pt>
    <dgm:pt modelId="{29537D4C-9164-4272-A159-F492B05C2585}" type="pres">
      <dgm:prSet presAssocID="{5AD90072-4DE7-4D05-A8ED-825D97C3FC7B}" presName="firstChildTx" presStyleLbl="bgAccFollowNode1" presStyleIdx="10" presStyleCnt="12">
        <dgm:presLayoutVars>
          <dgm:bulletEnabled val="1"/>
        </dgm:presLayoutVars>
      </dgm:prSet>
      <dgm:spPr/>
    </dgm:pt>
    <dgm:pt modelId="{753C1E0F-5C43-498F-8056-2BB1BA3E70DE}" type="pres">
      <dgm:prSet presAssocID="{26ED443C-2227-4683-913A-627C56469D94}" presName="comp" presStyleCnt="0"/>
      <dgm:spPr/>
    </dgm:pt>
    <dgm:pt modelId="{0E8E935A-553A-441D-B761-82FF39454BFC}" type="pres">
      <dgm:prSet presAssocID="{26ED443C-2227-4683-913A-627C56469D94}" presName="child" presStyleLbl="bgAccFollowNode1" presStyleIdx="11" presStyleCnt="12"/>
      <dgm:spPr/>
    </dgm:pt>
    <dgm:pt modelId="{511C0838-5BF6-4A63-8C06-2F0C7066F33E}" type="pres">
      <dgm:prSet presAssocID="{26ED443C-2227-4683-913A-627C56469D94}" presName="childTx" presStyleLbl="bgAccFollowNode1" presStyleIdx="11" presStyleCnt="12">
        <dgm:presLayoutVars>
          <dgm:bulletEnabled val="1"/>
        </dgm:presLayoutVars>
      </dgm:prSet>
      <dgm:spPr/>
    </dgm:pt>
    <dgm:pt modelId="{90D88E09-A0EB-4521-8D1E-54B77E85D585}" type="pres">
      <dgm:prSet presAssocID="{5AD90072-4DE7-4D05-A8ED-825D97C3FC7B}" presName="negSpace" presStyleCnt="0"/>
      <dgm:spPr/>
    </dgm:pt>
    <dgm:pt modelId="{269CDFD1-959E-4FAF-8F9A-1E70C9585AD8}" type="pres">
      <dgm:prSet presAssocID="{5AD90072-4DE7-4D05-A8ED-825D97C3FC7B}" presName="circle" presStyleLbl="node1" presStyleIdx="5" presStyleCnt="6"/>
      <dgm:spPr/>
    </dgm:pt>
  </dgm:ptLst>
  <dgm:cxnLst>
    <dgm:cxn modelId="{35DEE501-8AA3-4FAF-B930-6B5CFF8A81E3}" type="presOf" srcId="{3CB2F1A9-064D-4C55-8B5C-72FDA5578D2C}" destId="{BE76FF08-DA7D-4176-A477-B70D45DB7984}" srcOrd="1" destOrd="0" presId="urn:microsoft.com/office/officeart/2005/8/layout/hList9"/>
    <dgm:cxn modelId="{31553C0D-E413-4208-8C55-BA67922D1BD5}" type="presOf" srcId="{D4B0BE34-89F2-45CC-92E9-EBFA5E10F882}" destId="{E2D7F298-1BB4-4180-8D6F-D9A34CA614AD}" srcOrd="1" destOrd="0" presId="urn:microsoft.com/office/officeart/2005/8/layout/hList9"/>
    <dgm:cxn modelId="{DC385E0F-EA08-420E-AE72-B3E70B97920F}" type="presOf" srcId="{5118B014-B85B-447C-B52E-B2809664CE1F}" destId="{31999656-4F25-465F-AC77-FB76F9879F67}" srcOrd="1" destOrd="0" presId="urn:microsoft.com/office/officeart/2005/8/layout/hList9"/>
    <dgm:cxn modelId="{42C67511-A1AC-4135-8EE0-D0D7C9B459E8}" type="presOf" srcId="{26ED443C-2227-4683-913A-627C56469D94}" destId="{511C0838-5BF6-4A63-8C06-2F0C7066F33E}" srcOrd="1" destOrd="0" presId="urn:microsoft.com/office/officeart/2005/8/layout/hList9"/>
    <dgm:cxn modelId="{6C6BE511-5895-4BCA-9194-80EF7D1E09DD}" type="presOf" srcId="{EAF7AB82-7D0C-414C-96E0-5DD064573CAE}" destId="{2E8E83BB-8F96-443E-98C5-105A7D170D42}" srcOrd="0" destOrd="0" presId="urn:microsoft.com/office/officeart/2005/8/layout/hList9"/>
    <dgm:cxn modelId="{06FFFC1D-37E0-4ABA-98CD-C20726628541}" srcId="{ECAFFA1B-F149-4A59-96B2-9EBB6A77AACF}" destId="{EAF7AB82-7D0C-414C-96E0-5DD064573CAE}" srcOrd="2" destOrd="0" parTransId="{92CA02B3-2FCA-476B-97B5-8CDCA858BCE6}" sibTransId="{9BEE3B87-2A85-47B5-B1D4-41176C9C19A6}"/>
    <dgm:cxn modelId="{C9D22821-4E50-4F7D-92D3-6302A58A343F}" type="presOf" srcId="{ECAFFA1B-F149-4A59-96B2-9EBB6A77AACF}" destId="{6BFB083F-57C4-4FEC-BD36-9E333C8AA3D8}" srcOrd="0" destOrd="0" presId="urn:microsoft.com/office/officeart/2005/8/layout/hList9"/>
    <dgm:cxn modelId="{907FBB2B-E0DA-4AB5-90C8-2739F055B1FB}" type="presOf" srcId="{0206B124-62DE-43B8-8074-6AB007D2567C}" destId="{0BDF28A2-3771-4869-88BB-23F0AE0C7E53}" srcOrd="1" destOrd="0" presId="urn:microsoft.com/office/officeart/2005/8/layout/hList9"/>
    <dgm:cxn modelId="{39481A2C-3536-4521-A570-12D90AE38341}" type="presOf" srcId="{B2B39726-2916-457A-8320-48754E0830C5}" destId="{3ECF01D1-8321-41B3-BC32-D0F5D527FAEA}" srcOrd="1" destOrd="0" presId="urn:microsoft.com/office/officeart/2005/8/layout/hList9"/>
    <dgm:cxn modelId="{7FA5D52E-7E42-4DA5-A098-F730F0B03204}" type="presOf" srcId="{3CB2F1A9-064D-4C55-8B5C-72FDA5578D2C}" destId="{76B89CF1-EB12-4526-B276-C281E0A43E24}" srcOrd="0" destOrd="0" presId="urn:microsoft.com/office/officeart/2005/8/layout/hList9"/>
    <dgm:cxn modelId="{5DB46E34-19B8-468F-A4D7-0E052825B4AC}" srcId="{5739906B-AEB2-47E0-B33E-DCFF1E4C2A5B}" destId="{9C8CEF6A-ED1B-436F-89FE-B83815CC62D3}" srcOrd="0" destOrd="0" parTransId="{DA4E8AAA-6C7C-4DD3-A7DB-BB3CE0C2821B}" sibTransId="{C44FE3F4-A0A0-4880-9D3E-C6E187CAC55F}"/>
    <dgm:cxn modelId="{38F46D3F-AB69-4CEF-B254-80D367891EC7}" type="presOf" srcId="{9C8CEF6A-ED1B-436F-89FE-B83815CC62D3}" destId="{18C753BC-5A10-44B6-8FC0-44996D7AB54E}" srcOrd="1" destOrd="0" presId="urn:microsoft.com/office/officeart/2005/8/layout/hList9"/>
    <dgm:cxn modelId="{B4AA4563-2E77-4A81-BDF6-1F0C8F37B30C}" type="presOf" srcId="{F7770BE6-B655-4F3A-B222-C147A6426A38}" destId="{29537D4C-9164-4272-A159-F492B05C2585}" srcOrd="1" destOrd="0" presId="urn:microsoft.com/office/officeart/2005/8/layout/hList9"/>
    <dgm:cxn modelId="{E9546963-AE48-4E26-AE29-0E5D1F6087B1}" srcId="{97C7F016-4ED4-4DDD-A412-0B214B7B4F2E}" destId="{3CB2F1A9-064D-4C55-8B5C-72FDA5578D2C}" srcOrd="0" destOrd="0" parTransId="{901F4191-55E4-4D5C-8CE1-E14638EB3CB2}" sibTransId="{5CD8CCAA-6218-4477-B124-5D02B198C151}"/>
    <dgm:cxn modelId="{54DC7066-9C70-41E2-9579-02518517AC04}" type="presOf" srcId="{0C7103E5-29F1-4E72-9403-162B17210D39}" destId="{5C4F8E84-1F49-4F85-AA88-8879F704B974}" srcOrd="1" destOrd="0" presId="urn:microsoft.com/office/officeart/2005/8/layout/hList9"/>
    <dgm:cxn modelId="{DB0FC566-1EA0-4B00-9E8F-D8927579709E}" type="presOf" srcId="{B2B39726-2916-457A-8320-48754E0830C5}" destId="{B4B563DF-169D-4E39-8E77-80EA0B17C465}" srcOrd="0" destOrd="0" presId="urn:microsoft.com/office/officeart/2005/8/layout/hList9"/>
    <dgm:cxn modelId="{8A14BD4F-5C39-4A32-B9FF-85C0EFF5F821}" type="presOf" srcId="{D4B0BE34-89F2-45CC-92E9-EBFA5E10F882}" destId="{A861A9D1-E046-4A31-B67F-822DEE7DC626}" srcOrd="0" destOrd="0" presId="urn:microsoft.com/office/officeart/2005/8/layout/hList9"/>
    <dgm:cxn modelId="{146F4250-AEC7-4873-BB31-768342BDF7FB}" type="presOf" srcId="{F7770BE6-B655-4F3A-B222-C147A6426A38}" destId="{E9E79300-906D-4C0C-A8AD-12D35F5B69C2}" srcOrd="0" destOrd="0" presId="urn:microsoft.com/office/officeart/2005/8/layout/hList9"/>
    <dgm:cxn modelId="{B0097C52-1FC8-47AA-8688-F9236780B26B}" type="presOf" srcId="{650B5DEB-5E0F-4541-AB85-5E4530ACAF4C}" destId="{BC1ADFC5-D3A1-4901-B73F-5E0D45D4C7A2}" srcOrd="1" destOrd="0" presId="urn:microsoft.com/office/officeart/2005/8/layout/hList9"/>
    <dgm:cxn modelId="{39977353-0171-4C4C-A10F-95588BD5506F}" srcId="{EAF7AB82-7D0C-414C-96E0-5DD064573CAE}" destId="{D4B0BE34-89F2-45CC-92E9-EBFA5E10F882}" srcOrd="1" destOrd="0" parTransId="{E232302A-716D-4423-815C-E7791F44313D}" sibTransId="{3525EA82-4E6D-4D13-B764-85EC0DA3E558}"/>
    <dgm:cxn modelId="{05808674-19A8-4EF8-9DB6-84CF2280B32B}" type="presOf" srcId="{650B5DEB-5E0F-4541-AB85-5E4530ACAF4C}" destId="{E18F5CA9-2A6C-4588-8E49-B1584CCBFDA9}" srcOrd="0" destOrd="0" presId="urn:microsoft.com/office/officeart/2005/8/layout/hList9"/>
    <dgm:cxn modelId="{1E6CF774-97A5-40DE-BB97-10969705B496}" srcId="{5739906B-AEB2-47E0-B33E-DCFF1E4C2A5B}" destId="{0C7103E5-29F1-4E72-9403-162B17210D39}" srcOrd="1" destOrd="0" parTransId="{86936A59-4BB3-4092-9BFD-C8F621BD35A1}" sibTransId="{A4F273E5-2BE4-4669-8517-FFCA1553E4CA}"/>
    <dgm:cxn modelId="{9B0F777D-E620-4D3C-B51B-CEE83FD9369E}" type="presOf" srcId="{A3B1D215-6C13-4BCA-BE0C-641A0E8E7DF2}" destId="{A1DA129E-9F6B-449F-AD99-3E486DB81968}" srcOrd="1" destOrd="0" presId="urn:microsoft.com/office/officeart/2005/8/layout/hList9"/>
    <dgm:cxn modelId="{DA713982-D165-47C5-8D6B-39A1369D08CD}" type="presOf" srcId="{5AD90072-4DE7-4D05-A8ED-825D97C3FC7B}" destId="{269CDFD1-959E-4FAF-8F9A-1E70C9585AD8}" srcOrd="0" destOrd="0" presId="urn:microsoft.com/office/officeart/2005/8/layout/hList9"/>
    <dgm:cxn modelId="{30C7F284-98D8-4CB8-A610-1FC2375CBD57}" type="presOf" srcId="{83C417F6-627F-4107-BAEC-B92979393DEA}" destId="{1E498AC5-ECEB-479B-A23E-535647D450B7}" srcOrd="0" destOrd="0" presId="urn:microsoft.com/office/officeart/2005/8/layout/hList9"/>
    <dgm:cxn modelId="{A221258B-6AC3-45BB-BCB6-ABDE5D0EE483}" type="presOf" srcId="{26ED443C-2227-4683-913A-627C56469D94}" destId="{0E8E935A-553A-441D-B761-82FF39454BFC}" srcOrd="0" destOrd="0" presId="urn:microsoft.com/office/officeart/2005/8/layout/hList9"/>
    <dgm:cxn modelId="{84AD368D-E6D3-4A6B-A248-5C0243AAC391}" srcId="{5AD90072-4DE7-4D05-A8ED-825D97C3FC7B}" destId="{F7770BE6-B655-4F3A-B222-C147A6426A38}" srcOrd="0" destOrd="0" parTransId="{A4984794-6F80-4451-920E-027207512D17}" sibTransId="{329D26FC-5776-40CC-91BF-734DC4985BBB}"/>
    <dgm:cxn modelId="{1B04908D-0202-4184-9E70-163408643E97}" type="presOf" srcId="{02E916B5-8FF0-4ACE-83C5-911F10D7FBEA}" destId="{D1C5E24D-0B42-44F0-AB5C-D4354FA68B11}" srcOrd="1" destOrd="0" presId="urn:microsoft.com/office/officeart/2005/8/layout/hList9"/>
    <dgm:cxn modelId="{A20A2999-2ABD-476F-B8AF-8A86D4B3D658}" type="presOf" srcId="{5739906B-AEB2-47E0-B33E-DCFF1E4C2A5B}" destId="{026798E6-F6AA-4191-8B39-84402369F73A}" srcOrd="0" destOrd="0" presId="urn:microsoft.com/office/officeart/2005/8/layout/hList9"/>
    <dgm:cxn modelId="{A52C069B-474E-40CA-9DF5-B66755CA98FA}" type="presOf" srcId="{5118B014-B85B-447C-B52E-B2809664CE1F}" destId="{51112AB5-6E7A-424C-8529-4876B3889F59}" srcOrd="0" destOrd="0" presId="urn:microsoft.com/office/officeart/2005/8/layout/hList9"/>
    <dgm:cxn modelId="{2CF27B9D-314B-4B9D-9902-3237C3A65281}" srcId="{97C7F016-4ED4-4DDD-A412-0B214B7B4F2E}" destId="{A3B1D215-6C13-4BCA-BE0C-641A0E8E7DF2}" srcOrd="1" destOrd="0" parTransId="{CE88D218-DBE4-4885-BE95-49AC8BF714C2}" sibTransId="{B36B6149-B41F-4087-8F42-D7AA032EFFB7}"/>
    <dgm:cxn modelId="{2CA22DA3-B55C-4610-8FE0-33E32D70A6D3}" type="presOf" srcId="{9C8CEF6A-ED1B-436F-89FE-B83815CC62D3}" destId="{68E9A0A3-E4FA-4E82-8CF5-D0039E8055D2}" srcOrd="0" destOrd="0" presId="urn:microsoft.com/office/officeart/2005/8/layout/hList9"/>
    <dgm:cxn modelId="{A767CEA6-6F02-4088-A59C-AD4421CB0263}" srcId="{83C417F6-627F-4107-BAEC-B92979393DEA}" destId="{5118B014-B85B-447C-B52E-B2809664CE1F}" srcOrd="0" destOrd="0" parTransId="{95E7C661-2B14-4C40-904F-23987E260B2A}" sibTransId="{5549BD0E-3F20-49A5-ABE2-CB5C79DDFDD1}"/>
    <dgm:cxn modelId="{8D1523B5-56D4-470F-BAA5-F4E87694FE54}" type="presOf" srcId="{0206B124-62DE-43B8-8074-6AB007D2567C}" destId="{AEAC0797-3A7A-4C68-890F-1AD977CF2E53}" srcOrd="0" destOrd="0" presId="urn:microsoft.com/office/officeart/2005/8/layout/hList9"/>
    <dgm:cxn modelId="{5AA849B7-F935-4C21-8AB5-570056BF9E8C}" srcId="{ECAFFA1B-F149-4A59-96B2-9EBB6A77AACF}" destId="{5AD90072-4DE7-4D05-A8ED-825D97C3FC7B}" srcOrd="5" destOrd="0" parTransId="{D93BA72B-8458-4948-9F63-347E2A4971C6}" sibTransId="{ECAF979A-CB37-4BC4-895E-8927EDF75684}"/>
    <dgm:cxn modelId="{A32348CF-38B2-43BE-AE74-848C9F3000E5}" srcId="{A337EE6A-8C80-4BDA-9300-BB0CFE3FABBD}" destId="{B2B39726-2916-457A-8320-48754E0830C5}" srcOrd="0" destOrd="0" parTransId="{CD21AC89-0D47-4F8C-AE87-18AC2F91EEFF}" sibTransId="{25C43A60-6D50-4F08-87B4-32BA712D5793}"/>
    <dgm:cxn modelId="{8C0AE4D0-D739-4CCA-9EEA-71256A1C9447}" srcId="{5AD90072-4DE7-4D05-A8ED-825D97C3FC7B}" destId="{26ED443C-2227-4683-913A-627C56469D94}" srcOrd="1" destOrd="0" parTransId="{C3B8CD7F-BF30-44F1-9B4F-57308E8E9A29}" sibTransId="{6DCE4191-C84B-4EE8-AA59-4B6B1552740F}"/>
    <dgm:cxn modelId="{62CA4BD2-6385-4AA1-A144-0E0B9FC5DFEE}" srcId="{EAF7AB82-7D0C-414C-96E0-5DD064573CAE}" destId="{02E916B5-8FF0-4ACE-83C5-911F10D7FBEA}" srcOrd="0" destOrd="0" parTransId="{96E4DCF4-D5F6-4937-B7CD-2CA6826F2BE1}" sibTransId="{482762C5-CECA-40E0-A03D-8E0F986762E2}"/>
    <dgm:cxn modelId="{6C60B5D4-2B3F-4DE7-85A2-67A5139ADBAC}" srcId="{A337EE6A-8C80-4BDA-9300-BB0CFE3FABBD}" destId="{650B5DEB-5E0F-4541-AB85-5E4530ACAF4C}" srcOrd="1" destOrd="0" parTransId="{39975CE4-0318-4365-A38E-46D7285B4014}" sibTransId="{9630AF90-0286-453D-95D7-74461048CE04}"/>
    <dgm:cxn modelId="{013461D9-65A4-4B80-BB7F-A1F822CB7320}" srcId="{ECAFFA1B-F149-4A59-96B2-9EBB6A77AACF}" destId="{97C7F016-4ED4-4DDD-A412-0B214B7B4F2E}" srcOrd="3" destOrd="0" parTransId="{5D11F2BB-5D3C-4320-8CBF-43F8904433D2}" sibTransId="{A720604E-F6E1-4D0E-8A60-B37D3009BB7D}"/>
    <dgm:cxn modelId="{1DC6F8D9-DC88-4A4C-9EC0-221A5724534F}" srcId="{83C417F6-627F-4107-BAEC-B92979393DEA}" destId="{0206B124-62DE-43B8-8074-6AB007D2567C}" srcOrd="1" destOrd="0" parTransId="{DC4DF118-2D8B-4B0B-9907-EF041859525A}" sibTransId="{26E132CD-0093-4FA5-9A3C-0815F9EEF4CE}"/>
    <dgm:cxn modelId="{C2179CDB-827D-4B84-A5A3-E9DDA74A22B9}" srcId="{ECAFFA1B-F149-4A59-96B2-9EBB6A77AACF}" destId="{A337EE6A-8C80-4BDA-9300-BB0CFE3FABBD}" srcOrd="0" destOrd="0" parTransId="{41B1F1C2-51FA-4E75-99E2-770539653484}" sibTransId="{DF01B255-693A-45EE-9BC4-0B772AC1A8DF}"/>
    <dgm:cxn modelId="{6E40F9DE-F060-4B48-853F-3AA0ABB6CB99}" type="presOf" srcId="{A337EE6A-8C80-4BDA-9300-BB0CFE3FABBD}" destId="{4007486D-994A-4EE1-AD69-A8062EB0404C}" srcOrd="0" destOrd="0" presId="urn:microsoft.com/office/officeart/2005/8/layout/hList9"/>
    <dgm:cxn modelId="{E23AEFE1-C1CD-4970-B598-9F9D488C0C28}" type="presOf" srcId="{97C7F016-4ED4-4DDD-A412-0B214B7B4F2E}" destId="{37455D54-A2A5-4CFA-B6C8-F61C32B5F021}" srcOrd="0" destOrd="0" presId="urn:microsoft.com/office/officeart/2005/8/layout/hList9"/>
    <dgm:cxn modelId="{A83105E2-CA3B-47FC-8E4A-C901A57C5BCB}" type="presOf" srcId="{0C7103E5-29F1-4E72-9403-162B17210D39}" destId="{409C836A-5560-4CA8-BF73-5D6B6CA08EBD}" srcOrd="0" destOrd="0" presId="urn:microsoft.com/office/officeart/2005/8/layout/hList9"/>
    <dgm:cxn modelId="{DD5C93E5-75C9-494A-B3FD-47CB807B85CC}" type="presOf" srcId="{02E916B5-8FF0-4ACE-83C5-911F10D7FBEA}" destId="{8BE23913-B6F6-4EB8-81BD-F9E4D0B407F0}" srcOrd="0" destOrd="0" presId="urn:microsoft.com/office/officeart/2005/8/layout/hList9"/>
    <dgm:cxn modelId="{EE336CF3-518E-47B3-8803-F3FF45860019}" type="presOf" srcId="{A3B1D215-6C13-4BCA-BE0C-641A0E8E7DF2}" destId="{26AA9D61-A40A-49C5-B1DE-055989795F14}" srcOrd="0" destOrd="0" presId="urn:microsoft.com/office/officeart/2005/8/layout/hList9"/>
    <dgm:cxn modelId="{5FACDCF5-5AF3-41A9-89E1-23BD7F02E10C}" srcId="{ECAFFA1B-F149-4A59-96B2-9EBB6A77AACF}" destId="{83C417F6-627F-4107-BAEC-B92979393DEA}" srcOrd="4" destOrd="0" parTransId="{C6BAAEA6-80A9-4ABA-B43B-BDB589AB437F}" sibTransId="{4F6F5B26-AD64-41DC-AEEB-5F2C4D03DCB4}"/>
    <dgm:cxn modelId="{B2FC69FC-12C2-4A96-BFB4-593AFC372F77}" srcId="{ECAFFA1B-F149-4A59-96B2-9EBB6A77AACF}" destId="{5739906B-AEB2-47E0-B33E-DCFF1E4C2A5B}" srcOrd="1" destOrd="0" parTransId="{6544B0CB-11CE-4641-AEC5-32115F5164C2}" sibTransId="{165255B2-5175-41C2-A6A8-C111B0E5D0AE}"/>
    <dgm:cxn modelId="{7EB38682-FD4B-4B60-9923-AA26B8C1DDCD}" type="presParOf" srcId="{6BFB083F-57C4-4FEC-BD36-9E333C8AA3D8}" destId="{4041ED83-DADA-471B-B4D7-2CEA596443E9}" srcOrd="0" destOrd="0" presId="urn:microsoft.com/office/officeart/2005/8/layout/hList9"/>
    <dgm:cxn modelId="{AF457A15-81A2-421C-A82E-6B08939307F4}" type="presParOf" srcId="{6BFB083F-57C4-4FEC-BD36-9E333C8AA3D8}" destId="{B4F092D1-1626-4C7F-A0EA-28912F507B21}" srcOrd="1" destOrd="0" presId="urn:microsoft.com/office/officeart/2005/8/layout/hList9"/>
    <dgm:cxn modelId="{F8B5E8F2-1384-49D7-8507-30772CC4F32F}" type="presParOf" srcId="{B4F092D1-1626-4C7F-A0EA-28912F507B21}" destId="{2479A694-BA74-46BC-B395-0874E48EF1E2}" srcOrd="0" destOrd="0" presId="urn:microsoft.com/office/officeart/2005/8/layout/hList9"/>
    <dgm:cxn modelId="{CBCB5960-10D9-4278-964A-AB4BC2BD2056}" type="presParOf" srcId="{B4F092D1-1626-4C7F-A0EA-28912F507B21}" destId="{9C8762AF-0FDE-49A5-9169-B63BE08FE2B7}" srcOrd="1" destOrd="0" presId="urn:microsoft.com/office/officeart/2005/8/layout/hList9"/>
    <dgm:cxn modelId="{8335B29C-C82F-46CE-BBF2-0F35E55A9A9B}" type="presParOf" srcId="{9C8762AF-0FDE-49A5-9169-B63BE08FE2B7}" destId="{B4B563DF-169D-4E39-8E77-80EA0B17C465}" srcOrd="0" destOrd="0" presId="urn:microsoft.com/office/officeart/2005/8/layout/hList9"/>
    <dgm:cxn modelId="{65EF793B-6A6C-479B-BCB6-96E22C4F8DD5}" type="presParOf" srcId="{9C8762AF-0FDE-49A5-9169-B63BE08FE2B7}" destId="{3ECF01D1-8321-41B3-BC32-D0F5D527FAEA}" srcOrd="1" destOrd="0" presId="urn:microsoft.com/office/officeart/2005/8/layout/hList9"/>
    <dgm:cxn modelId="{996B8ECB-F41C-4D4C-8BB7-7D5458B65143}" type="presParOf" srcId="{B4F092D1-1626-4C7F-A0EA-28912F507B21}" destId="{FA107760-9B32-4718-8636-65A847E188EC}" srcOrd="2" destOrd="0" presId="urn:microsoft.com/office/officeart/2005/8/layout/hList9"/>
    <dgm:cxn modelId="{03D2A2B5-4B8A-4F1F-9225-9936ACFFA5D9}" type="presParOf" srcId="{FA107760-9B32-4718-8636-65A847E188EC}" destId="{E18F5CA9-2A6C-4588-8E49-B1584CCBFDA9}" srcOrd="0" destOrd="0" presId="urn:microsoft.com/office/officeart/2005/8/layout/hList9"/>
    <dgm:cxn modelId="{167C8BEE-8C95-40F0-8E5F-87027B6C9D7E}" type="presParOf" srcId="{FA107760-9B32-4718-8636-65A847E188EC}" destId="{BC1ADFC5-D3A1-4901-B73F-5E0D45D4C7A2}" srcOrd="1" destOrd="0" presId="urn:microsoft.com/office/officeart/2005/8/layout/hList9"/>
    <dgm:cxn modelId="{5902BFC6-6D6B-42C7-8947-2DEB9D8C871B}" type="presParOf" srcId="{6BFB083F-57C4-4FEC-BD36-9E333C8AA3D8}" destId="{532F622B-ED9E-41D4-ABB2-9D07FA5EB612}" srcOrd="2" destOrd="0" presId="urn:microsoft.com/office/officeart/2005/8/layout/hList9"/>
    <dgm:cxn modelId="{9555B183-09B0-45DE-99A1-12DA5187179B}" type="presParOf" srcId="{6BFB083F-57C4-4FEC-BD36-9E333C8AA3D8}" destId="{4007486D-994A-4EE1-AD69-A8062EB0404C}" srcOrd="3" destOrd="0" presId="urn:microsoft.com/office/officeart/2005/8/layout/hList9"/>
    <dgm:cxn modelId="{F054686C-21AC-4C6A-8868-7CE9FA319C7B}" type="presParOf" srcId="{6BFB083F-57C4-4FEC-BD36-9E333C8AA3D8}" destId="{83191497-1CF5-42B4-AB6B-769821C54DEA}" srcOrd="4" destOrd="0" presId="urn:microsoft.com/office/officeart/2005/8/layout/hList9"/>
    <dgm:cxn modelId="{65094174-CE13-4820-BFD6-EF75B6C1A3E3}" type="presParOf" srcId="{6BFB083F-57C4-4FEC-BD36-9E333C8AA3D8}" destId="{C40C6FF6-EA5E-49BC-B6D1-BE75136C8CB8}" srcOrd="5" destOrd="0" presId="urn:microsoft.com/office/officeart/2005/8/layout/hList9"/>
    <dgm:cxn modelId="{F350EDA4-4FC8-4EE8-9CC7-99D35E13E360}" type="presParOf" srcId="{6BFB083F-57C4-4FEC-BD36-9E333C8AA3D8}" destId="{B8DDCFFD-CA4B-456A-93FB-01D0C23BF3A8}" srcOrd="6" destOrd="0" presId="urn:microsoft.com/office/officeart/2005/8/layout/hList9"/>
    <dgm:cxn modelId="{44BD4F29-31DB-4DA4-ABB0-516EEF9FE766}" type="presParOf" srcId="{B8DDCFFD-CA4B-456A-93FB-01D0C23BF3A8}" destId="{9DCA1311-C66A-4164-84AA-AEB3FA941283}" srcOrd="0" destOrd="0" presId="urn:microsoft.com/office/officeart/2005/8/layout/hList9"/>
    <dgm:cxn modelId="{FFC7CB11-E0D4-4B98-9033-A3535F9F05E2}" type="presParOf" srcId="{B8DDCFFD-CA4B-456A-93FB-01D0C23BF3A8}" destId="{0A55EA21-39E5-4EAC-9E6E-FE24972EEEB3}" srcOrd="1" destOrd="0" presId="urn:microsoft.com/office/officeart/2005/8/layout/hList9"/>
    <dgm:cxn modelId="{7ED3C0C1-2D84-4127-A69F-5222A67DC159}" type="presParOf" srcId="{0A55EA21-39E5-4EAC-9E6E-FE24972EEEB3}" destId="{68E9A0A3-E4FA-4E82-8CF5-D0039E8055D2}" srcOrd="0" destOrd="0" presId="urn:microsoft.com/office/officeart/2005/8/layout/hList9"/>
    <dgm:cxn modelId="{C8A00BC2-1C2D-401D-B4C4-FCABC1A25B18}" type="presParOf" srcId="{0A55EA21-39E5-4EAC-9E6E-FE24972EEEB3}" destId="{18C753BC-5A10-44B6-8FC0-44996D7AB54E}" srcOrd="1" destOrd="0" presId="urn:microsoft.com/office/officeart/2005/8/layout/hList9"/>
    <dgm:cxn modelId="{B0E25E1F-91CC-4FC6-9470-C9D5B74A5AE0}" type="presParOf" srcId="{B8DDCFFD-CA4B-456A-93FB-01D0C23BF3A8}" destId="{8987CE20-E776-4C93-9745-698194E1B12E}" srcOrd="2" destOrd="0" presId="urn:microsoft.com/office/officeart/2005/8/layout/hList9"/>
    <dgm:cxn modelId="{B7E69A9D-015F-4A06-AFE9-A9C7E596FDD2}" type="presParOf" srcId="{8987CE20-E776-4C93-9745-698194E1B12E}" destId="{409C836A-5560-4CA8-BF73-5D6B6CA08EBD}" srcOrd="0" destOrd="0" presId="urn:microsoft.com/office/officeart/2005/8/layout/hList9"/>
    <dgm:cxn modelId="{7542E505-A48F-465C-9E13-EA5ADE279661}" type="presParOf" srcId="{8987CE20-E776-4C93-9745-698194E1B12E}" destId="{5C4F8E84-1F49-4F85-AA88-8879F704B974}" srcOrd="1" destOrd="0" presId="urn:microsoft.com/office/officeart/2005/8/layout/hList9"/>
    <dgm:cxn modelId="{C742810F-A4FA-4CD5-92D1-8F31C4E46BB0}" type="presParOf" srcId="{6BFB083F-57C4-4FEC-BD36-9E333C8AA3D8}" destId="{0B0A7127-D2B4-4112-A06A-10061E98C34C}" srcOrd="7" destOrd="0" presId="urn:microsoft.com/office/officeart/2005/8/layout/hList9"/>
    <dgm:cxn modelId="{4E6D516C-50AE-4D52-AD1A-422D6661B663}" type="presParOf" srcId="{6BFB083F-57C4-4FEC-BD36-9E333C8AA3D8}" destId="{026798E6-F6AA-4191-8B39-84402369F73A}" srcOrd="8" destOrd="0" presId="urn:microsoft.com/office/officeart/2005/8/layout/hList9"/>
    <dgm:cxn modelId="{2193DC97-6359-4DDC-B049-EE93FCF6DB7E}" type="presParOf" srcId="{6BFB083F-57C4-4FEC-BD36-9E333C8AA3D8}" destId="{03930E70-E5F9-4FF2-B4A4-75CB0A2F07A5}" srcOrd="9" destOrd="0" presId="urn:microsoft.com/office/officeart/2005/8/layout/hList9"/>
    <dgm:cxn modelId="{6B55A0ED-B796-4852-972B-91DDB9ECDD3B}" type="presParOf" srcId="{6BFB083F-57C4-4FEC-BD36-9E333C8AA3D8}" destId="{074C4357-A841-4712-B120-235C0FC543E6}" srcOrd="10" destOrd="0" presId="urn:microsoft.com/office/officeart/2005/8/layout/hList9"/>
    <dgm:cxn modelId="{92287EC2-AD6F-4A8D-A295-F57A8E0D81AC}" type="presParOf" srcId="{6BFB083F-57C4-4FEC-BD36-9E333C8AA3D8}" destId="{D204D59F-72B3-47FE-8055-A1E302838B35}" srcOrd="11" destOrd="0" presId="urn:microsoft.com/office/officeart/2005/8/layout/hList9"/>
    <dgm:cxn modelId="{49519EB7-C469-4C59-8313-2FFC909955CE}" type="presParOf" srcId="{D204D59F-72B3-47FE-8055-A1E302838B35}" destId="{838A7C53-B69C-4209-9253-49A40DEDC36C}" srcOrd="0" destOrd="0" presId="urn:microsoft.com/office/officeart/2005/8/layout/hList9"/>
    <dgm:cxn modelId="{34782C6C-1E12-4EAA-9BFB-FD8F488F01B0}" type="presParOf" srcId="{D204D59F-72B3-47FE-8055-A1E302838B35}" destId="{862B985F-7B84-41F8-B00F-EF9F4153A59B}" srcOrd="1" destOrd="0" presId="urn:microsoft.com/office/officeart/2005/8/layout/hList9"/>
    <dgm:cxn modelId="{20156DEC-B1F0-4D3D-BCDE-9579BD4C5C98}" type="presParOf" srcId="{862B985F-7B84-41F8-B00F-EF9F4153A59B}" destId="{8BE23913-B6F6-4EB8-81BD-F9E4D0B407F0}" srcOrd="0" destOrd="0" presId="urn:microsoft.com/office/officeart/2005/8/layout/hList9"/>
    <dgm:cxn modelId="{791E3BBF-1B79-4ECF-A2DB-242926537404}" type="presParOf" srcId="{862B985F-7B84-41F8-B00F-EF9F4153A59B}" destId="{D1C5E24D-0B42-44F0-AB5C-D4354FA68B11}" srcOrd="1" destOrd="0" presId="urn:microsoft.com/office/officeart/2005/8/layout/hList9"/>
    <dgm:cxn modelId="{49D1355F-BEA6-44AE-92A8-3E42BC6EFEC0}" type="presParOf" srcId="{D204D59F-72B3-47FE-8055-A1E302838B35}" destId="{EAEDDC2F-5CC8-4AF8-AB22-54B668818A52}" srcOrd="2" destOrd="0" presId="urn:microsoft.com/office/officeart/2005/8/layout/hList9"/>
    <dgm:cxn modelId="{753F8371-6646-4685-A836-D3051443F1C5}" type="presParOf" srcId="{EAEDDC2F-5CC8-4AF8-AB22-54B668818A52}" destId="{A861A9D1-E046-4A31-B67F-822DEE7DC626}" srcOrd="0" destOrd="0" presId="urn:microsoft.com/office/officeart/2005/8/layout/hList9"/>
    <dgm:cxn modelId="{BCEB9AA4-CA8E-4EC9-81A5-6A8DE381DE54}" type="presParOf" srcId="{EAEDDC2F-5CC8-4AF8-AB22-54B668818A52}" destId="{E2D7F298-1BB4-4180-8D6F-D9A34CA614AD}" srcOrd="1" destOrd="0" presId="urn:microsoft.com/office/officeart/2005/8/layout/hList9"/>
    <dgm:cxn modelId="{050862E1-E137-42CA-9B54-F96FD261E0BD}" type="presParOf" srcId="{6BFB083F-57C4-4FEC-BD36-9E333C8AA3D8}" destId="{66159CF2-1D8B-42E9-9E34-6AAF82D2FCCF}" srcOrd="12" destOrd="0" presId="urn:microsoft.com/office/officeart/2005/8/layout/hList9"/>
    <dgm:cxn modelId="{46EE890C-5957-4E04-9CD5-954382ABC8DE}" type="presParOf" srcId="{6BFB083F-57C4-4FEC-BD36-9E333C8AA3D8}" destId="{2E8E83BB-8F96-443E-98C5-105A7D170D42}" srcOrd="13" destOrd="0" presId="urn:microsoft.com/office/officeart/2005/8/layout/hList9"/>
    <dgm:cxn modelId="{E33EE446-05ED-48DE-893A-6AA465166060}" type="presParOf" srcId="{6BFB083F-57C4-4FEC-BD36-9E333C8AA3D8}" destId="{D38B8682-4AF5-41E7-8AF9-DF2B6B1589E5}" srcOrd="14" destOrd="0" presId="urn:microsoft.com/office/officeart/2005/8/layout/hList9"/>
    <dgm:cxn modelId="{563E5390-F045-422A-8A8D-9F55F7FF2E27}" type="presParOf" srcId="{6BFB083F-57C4-4FEC-BD36-9E333C8AA3D8}" destId="{1BDAB321-CB5B-49B7-898C-1F03580F46E6}" srcOrd="15" destOrd="0" presId="urn:microsoft.com/office/officeart/2005/8/layout/hList9"/>
    <dgm:cxn modelId="{F822327B-723A-45FF-A1C7-4CF9AFF521E8}" type="presParOf" srcId="{6BFB083F-57C4-4FEC-BD36-9E333C8AA3D8}" destId="{9F7870D5-5D3E-46AC-919B-908804773B85}" srcOrd="16" destOrd="0" presId="urn:microsoft.com/office/officeart/2005/8/layout/hList9"/>
    <dgm:cxn modelId="{115F6CBC-001B-46CB-BDBF-20E67F131A3C}" type="presParOf" srcId="{9F7870D5-5D3E-46AC-919B-908804773B85}" destId="{4585982F-6D4D-4CBF-9BFC-D938966C2860}" srcOrd="0" destOrd="0" presId="urn:microsoft.com/office/officeart/2005/8/layout/hList9"/>
    <dgm:cxn modelId="{D903429C-9E21-4547-AB9A-1CA6FA9BC756}" type="presParOf" srcId="{9F7870D5-5D3E-46AC-919B-908804773B85}" destId="{FF6FB2B8-B526-4F05-9DAA-D893913626F9}" srcOrd="1" destOrd="0" presId="urn:microsoft.com/office/officeart/2005/8/layout/hList9"/>
    <dgm:cxn modelId="{B9579ED5-3F72-4BE1-B352-499091E52A96}" type="presParOf" srcId="{FF6FB2B8-B526-4F05-9DAA-D893913626F9}" destId="{76B89CF1-EB12-4526-B276-C281E0A43E24}" srcOrd="0" destOrd="0" presId="urn:microsoft.com/office/officeart/2005/8/layout/hList9"/>
    <dgm:cxn modelId="{B77DE55D-9C19-4758-A8A3-D7C1D2EB4A08}" type="presParOf" srcId="{FF6FB2B8-B526-4F05-9DAA-D893913626F9}" destId="{BE76FF08-DA7D-4176-A477-B70D45DB7984}" srcOrd="1" destOrd="0" presId="urn:microsoft.com/office/officeart/2005/8/layout/hList9"/>
    <dgm:cxn modelId="{3974011C-9814-443C-97D2-9600A9E8297E}" type="presParOf" srcId="{9F7870D5-5D3E-46AC-919B-908804773B85}" destId="{0D0C4053-F366-4AF8-A5F6-CEE52B4F0961}" srcOrd="2" destOrd="0" presId="urn:microsoft.com/office/officeart/2005/8/layout/hList9"/>
    <dgm:cxn modelId="{C5A8DD78-6E3E-4AE3-A636-E7E39A74C54E}" type="presParOf" srcId="{0D0C4053-F366-4AF8-A5F6-CEE52B4F0961}" destId="{26AA9D61-A40A-49C5-B1DE-055989795F14}" srcOrd="0" destOrd="0" presId="urn:microsoft.com/office/officeart/2005/8/layout/hList9"/>
    <dgm:cxn modelId="{0571CE76-5F8A-4F34-AE7D-635A6939802C}" type="presParOf" srcId="{0D0C4053-F366-4AF8-A5F6-CEE52B4F0961}" destId="{A1DA129E-9F6B-449F-AD99-3E486DB81968}" srcOrd="1" destOrd="0" presId="urn:microsoft.com/office/officeart/2005/8/layout/hList9"/>
    <dgm:cxn modelId="{2C2FDF09-CCFD-4620-9F4D-AA97AE9EB096}" type="presParOf" srcId="{6BFB083F-57C4-4FEC-BD36-9E333C8AA3D8}" destId="{3E936462-4B6C-40D0-A014-A0B92D90F8C9}" srcOrd="17" destOrd="0" presId="urn:microsoft.com/office/officeart/2005/8/layout/hList9"/>
    <dgm:cxn modelId="{E96FF37B-3670-48D5-9CCC-B9779392700F}" type="presParOf" srcId="{6BFB083F-57C4-4FEC-BD36-9E333C8AA3D8}" destId="{37455D54-A2A5-4CFA-B6C8-F61C32B5F021}" srcOrd="18" destOrd="0" presId="urn:microsoft.com/office/officeart/2005/8/layout/hList9"/>
    <dgm:cxn modelId="{1F6FACE9-D18C-4128-B1F3-494B81C12FE4}" type="presParOf" srcId="{6BFB083F-57C4-4FEC-BD36-9E333C8AA3D8}" destId="{B0C9C7A9-DE87-4ACE-B600-58E7B99B2940}" srcOrd="19" destOrd="0" presId="urn:microsoft.com/office/officeart/2005/8/layout/hList9"/>
    <dgm:cxn modelId="{A15B6764-82FA-468C-8A8E-B2489A861904}" type="presParOf" srcId="{6BFB083F-57C4-4FEC-BD36-9E333C8AA3D8}" destId="{1EE52047-A9C9-400D-BFFA-7977FB8ABE85}" srcOrd="20" destOrd="0" presId="urn:microsoft.com/office/officeart/2005/8/layout/hList9"/>
    <dgm:cxn modelId="{997DF4C7-32BD-4CCE-919C-F4BE7DC1D6E0}" type="presParOf" srcId="{6BFB083F-57C4-4FEC-BD36-9E333C8AA3D8}" destId="{5AA6A7E5-AD5C-497A-B693-1673775640CB}" srcOrd="21" destOrd="0" presId="urn:microsoft.com/office/officeart/2005/8/layout/hList9"/>
    <dgm:cxn modelId="{1FFF9E57-5DA6-4059-BDCB-3C499FCBD6D0}" type="presParOf" srcId="{5AA6A7E5-AD5C-497A-B693-1673775640CB}" destId="{9F8D123F-8875-4020-82BF-33D1917B8E44}" srcOrd="0" destOrd="0" presId="urn:microsoft.com/office/officeart/2005/8/layout/hList9"/>
    <dgm:cxn modelId="{85866CEC-6F9C-4140-B9F2-2405DDBFC2B2}" type="presParOf" srcId="{5AA6A7E5-AD5C-497A-B693-1673775640CB}" destId="{5BDC8587-70AD-4008-83CB-B03DE081A4EF}" srcOrd="1" destOrd="0" presId="urn:microsoft.com/office/officeart/2005/8/layout/hList9"/>
    <dgm:cxn modelId="{6470E244-687E-4606-8ED6-3EA9481A5DC5}" type="presParOf" srcId="{5BDC8587-70AD-4008-83CB-B03DE081A4EF}" destId="{51112AB5-6E7A-424C-8529-4876B3889F59}" srcOrd="0" destOrd="0" presId="urn:microsoft.com/office/officeart/2005/8/layout/hList9"/>
    <dgm:cxn modelId="{0B69E990-14EF-4621-8DE8-CF9AFA965E00}" type="presParOf" srcId="{5BDC8587-70AD-4008-83CB-B03DE081A4EF}" destId="{31999656-4F25-465F-AC77-FB76F9879F67}" srcOrd="1" destOrd="0" presId="urn:microsoft.com/office/officeart/2005/8/layout/hList9"/>
    <dgm:cxn modelId="{CDFD77DC-FFC4-4F52-9F00-B8BCEC54D400}" type="presParOf" srcId="{5AA6A7E5-AD5C-497A-B693-1673775640CB}" destId="{B4DAAE8A-6A1F-4DB1-AC58-EB5BFF9C121A}" srcOrd="2" destOrd="0" presId="urn:microsoft.com/office/officeart/2005/8/layout/hList9"/>
    <dgm:cxn modelId="{4A392D16-45BB-417D-9C7C-DDE17EA398E6}" type="presParOf" srcId="{B4DAAE8A-6A1F-4DB1-AC58-EB5BFF9C121A}" destId="{AEAC0797-3A7A-4C68-890F-1AD977CF2E53}" srcOrd="0" destOrd="0" presId="urn:microsoft.com/office/officeart/2005/8/layout/hList9"/>
    <dgm:cxn modelId="{01495FC8-3004-4B7B-B960-4FB48B0A3973}" type="presParOf" srcId="{B4DAAE8A-6A1F-4DB1-AC58-EB5BFF9C121A}" destId="{0BDF28A2-3771-4869-88BB-23F0AE0C7E53}" srcOrd="1" destOrd="0" presId="urn:microsoft.com/office/officeart/2005/8/layout/hList9"/>
    <dgm:cxn modelId="{FB120699-D8EF-4EDC-90FE-F9DDCAA87764}" type="presParOf" srcId="{6BFB083F-57C4-4FEC-BD36-9E333C8AA3D8}" destId="{DD8E5479-C284-48C2-8475-DA7EE872AFDB}" srcOrd="22" destOrd="0" presId="urn:microsoft.com/office/officeart/2005/8/layout/hList9"/>
    <dgm:cxn modelId="{196B6C70-00BC-4878-AA81-B07A68B67521}" type="presParOf" srcId="{6BFB083F-57C4-4FEC-BD36-9E333C8AA3D8}" destId="{1E498AC5-ECEB-479B-A23E-535647D450B7}" srcOrd="23" destOrd="0" presId="urn:microsoft.com/office/officeart/2005/8/layout/hList9"/>
    <dgm:cxn modelId="{0D05E95F-007B-43DE-A492-1D3FBBFF0E0D}" type="presParOf" srcId="{6BFB083F-57C4-4FEC-BD36-9E333C8AA3D8}" destId="{E629E34B-CA7F-4C30-A481-BD186B07BD1D}" srcOrd="24" destOrd="0" presId="urn:microsoft.com/office/officeart/2005/8/layout/hList9"/>
    <dgm:cxn modelId="{0C474602-6CAB-4A57-9018-2EA603B7EB66}" type="presParOf" srcId="{6BFB083F-57C4-4FEC-BD36-9E333C8AA3D8}" destId="{4BF7D606-1D0C-44C7-B7D4-ACF737C558DD}" srcOrd="25" destOrd="0" presId="urn:microsoft.com/office/officeart/2005/8/layout/hList9"/>
    <dgm:cxn modelId="{ADDBA515-47C4-4731-8E47-53AD96143C41}" type="presParOf" srcId="{6BFB083F-57C4-4FEC-BD36-9E333C8AA3D8}" destId="{BBA4DC73-AAB8-4738-8B45-A9C4DFC03CBE}" srcOrd="26" destOrd="0" presId="urn:microsoft.com/office/officeart/2005/8/layout/hList9"/>
    <dgm:cxn modelId="{42F9C4E6-2C30-4403-A7B3-F0C220421CE5}" type="presParOf" srcId="{BBA4DC73-AAB8-4738-8B45-A9C4DFC03CBE}" destId="{A8AC3254-AAF3-46D7-BE51-7842D7A4C1FE}" srcOrd="0" destOrd="0" presId="urn:microsoft.com/office/officeart/2005/8/layout/hList9"/>
    <dgm:cxn modelId="{393203CE-0A5B-4277-912D-FB8E2C75C51E}" type="presParOf" srcId="{BBA4DC73-AAB8-4738-8B45-A9C4DFC03CBE}" destId="{96122014-0AA9-4BC3-951D-D73A425DCFA5}" srcOrd="1" destOrd="0" presId="urn:microsoft.com/office/officeart/2005/8/layout/hList9"/>
    <dgm:cxn modelId="{EAC21BEE-3C3D-442A-9D77-1804DE3F657D}" type="presParOf" srcId="{96122014-0AA9-4BC3-951D-D73A425DCFA5}" destId="{E9E79300-906D-4C0C-A8AD-12D35F5B69C2}" srcOrd="0" destOrd="0" presId="urn:microsoft.com/office/officeart/2005/8/layout/hList9"/>
    <dgm:cxn modelId="{D185E82B-9292-4587-AD33-5C5695B8B0BC}" type="presParOf" srcId="{96122014-0AA9-4BC3-951D-D73A425DCFA5}" destId="{29537D4C-9164-4272-A159-F492B05C2585}" srcOrd="1" destOrd="0" presId="urn:microsoft.com/office/officeart/2005/8/layout/hList9"/>
    <dgm:cxn modelId="{A698DC96-0D15-466C-8234-51CA4472BE07}" type="presParOf" srcId="{BBA4DC73-AAB8-4738-8B45-A9C4DFC03CBE}" destId="{753C1E0F-5C43-498F-8056-2BB1BA3E70DE}" srcOrd="2" destOrd="0" presId="urn:microsoft.com/office/officeart/2005/8/layout/hList9"/>
    <dgm:cxn modelId="{BC7E034D-0FBF-4E43-A240-C7A20BCA00F4}" type="presParOf" srcId="{753C1E0F-5C43-498F-8056-2BB1BA3E70DE}" destId="{0E8E935A-553A-441D-B761-82FF39454BFC}" srcOrd="0" destOrd="0" presId="urn:microsoft.com/office/officeart/2005/8/layout/hList9"/>
    <dgm:cxn modelId="{5B38B272-1AE1-4EB1-9E32-3DB54A651A76}" type="presParOf" srcId="{753C1E0F-5C43-498F-8056-2BB1BA3E70DE}" destId="{511C0838-5BF6-4A63-8C06-2F0C7066F33E}" srcOrd="1" destOrd="0" presId="urn:microsoft.com/office/officeart/2005/8/layout/hList9"/>
    <dgm:cxn modelId="{AA90B175-F906-4250-AC86-9F227D592CE7}" type="presParOf" srcId="{6BFB083F-57C4-4FEC-BD36-9E333C8AA3D8}" destId="{90D88E09-A0EB-4521-8D1E-54B77E85D585}" srcOrd="27" destOrd="0" presId="urn:microsoft.com/office/officeart/2005/8/layout/hList9"/>
    <dgm:cxn modelId="{D22F8D17-BFD5-4312-AEEF-E567498E3739}" type="presParOf" srcId="{6BFB083F-57C4-4FEC-BD36-9E333C8AA3D8}" destId="{269CDFD1-959E-4FAF-8F9A-1E70C9585AD8}" srcOrd="2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8A49320-32FD-465F-BE5E-E4ABA9B4C447}" type="doc">
      <dgm:prSet loTypeId="urn:microsoft.com/office/officeart/2005/8/layout/radial5" loCatId="cycle" qsTypeId="urn:microsoft.com/office/officeart/2005/8/quickstyle/simple1" qsCatId="simple" csTypeId="urn:microsoft.com/office/officeart/2005/8/colors/colorful2" csCatId="colorful" phldr="1"/>
      <dgm:spPr/>
      <dgm:t>
        <a:bodyPr/>
        <a:lstStyle/>
        <a:p>
          <a:endParaRPr lang="et-EE"/>
        </a:p>
      </dgm:t>
    </dgm:pt>
    <dgm:pt modelId="{F50C232B-AFC8-4E3B-B717-1B8B3EE39DD2}">
      <dgm:prSet phldrT="[Tekst]" custT="1"/>
      <dgm:spPr/>
      <dgm:t>
        <a:bodyPr/>
        <a:lstStyle/>
        <a:p>
          <a:r>
            <a:rPr lang="et-EE" sz="2800"/>
            <a:t>VVTP</a:t>
          </a:r>
        </a:p>
      </dgm:t>
    </dgm:pt>
    <dgm:pt modelId="{14F14A9E-556F-494D-8002-D5C9BB79E099}" type="parTrans" cxnId="{D5B1183E-82E9-467C-9FB7-B05E26A9F56B}">
      <dgm:prSet/>
      <dgm:spPr/>
      <dgm:t>
        <a:bodyPr/>
        <a:lstStyle/>
        <a:p>
          <a:endParaRPr lang="et-EE" sz="1800"/>
        </a:p>
      </dgm:t>
    </dgm:pt>
    <dgm:pt modelId="{D53CADAB-57FF-437A-A40E-13C82EC89A81}" type="sibTrans" cxnId="{D5B1183E-82E9-467C-9FB7-B05E26A9F56B}">
      <dgm:prSet/>
      <dgm:spPr/>
      <dgm:t>
        <a:bodyPr/>
        <a:lstStyle/>
        <a:p>
          <a:endParaRPr lang="et-EE" sz="1800"/>
        </a:p>
      </dgm:t>
    </dgm:pt>
    <dgm:pt modelId="{A400F736-3EB7-4229-BE02-00A4F43FE6B8}">
      <dgm:prSet phldrT="[Tekst]" custT="1"/>
      <dgm:spPr/>
      <dgm:t>
        <a:bodyPr/>
        <a:lstStyle/>
        <a:p>
          <a:r>
            <a:rPr lang="et-EE" sz="1000"/>
            <a:t>Ukraina toetamine (sh sanktsioonid)</a:t>
          </a:r>
        </a:p>
      </dgm:t>
    </dgm:pt>
    <dgm:pt modelId="{A058F15F-2BEF-4809-A5F0-5DE695A862DC}" type="parTrans" cxnId="{374FAED0-878D-4AD1-ADA4-4103FA6FC850}">
      <dgm:prSet custT="1"/>
      <dgm:spPr/>
      <dgm:t>
        <a:bodyPr/>
        <a:lstStyle/>
        <a:p>
          <a:endParaRPr lang="et-EE" sz="1000"/>
        </a:p>
      </dgm:t>
    </dgm:pt>
    <dgm:pt modelId="{CD597FE4-F174-4E90-9E3D-AC017E105538}" type="sibTrans" cxnId="{374FAED0-878D-4AD1-ADA4-4103FA6FC850}">
      <dgm:prSet/>
      <dgm:spPr/>
      <dgm:t>
        <a:bodyPr/>
        <a:lstStyle/>
        <a:p>
          <a:endParaRPr lang="et-EE" sz="1800"/>
        </a:p>
      </dgm:t>
    </dgm:pt>
    <dgm:pt modelId="{558D16BB-6304-49E5-9E17-2C1A264BAC72}">
      <dgm:prSet phldrT="[Tekst]" custT="1"/>
      <dgm:spPr/>
      <dgm:t>
        <a:bodyPr/>
        <a:lstStyle/>
        <a:p>
          <a:r>
            <a:rPr lang="et-EE" sz="1000"/>
            <a:t>Rohereform ja ringmajandus </a:t>
          </a:r>
        </a:p>
      </dgm:t>
    </dgm:pt>
    <dgm:pt modelId="{D9FC8CF4-C9EE-4811-A864-1085F0DF722F}" type="parTrans" cxnId="{3CE91FC4-1781-4963-9C69-AB55168A79BE}">
      <dgm:prSet custT="1"/>
      <dgm:spPr/>
      <dgm:t>
        <a:bodyPr/>
        <a:lstStyle/>
        <a:p>
          <a:endParaRPr lang="et-EE" sz="1000"/>
        </a:p>
      </dgm:t>
    </dgm:pt>
    <dgm:pt modelId="{69904793-36AA-4187-A0C0-BDBB41A4508B}" type="sibTrans" cxnId="{3CE91FC4-1781-4963-9C69-AB55168A79BE}">
      <dgm:prSet/>
      <dgm:spPr/>
      <dgm:t>
        <a:bodyPr/>
        <a:lstStyle/>
        <a:p>
          <a:endParaRPr lang="et-EE" sz="1800"/>
        </a:p>
      </dgm:t>
    </dgm:pt>
    <dgm:pt modelId="{E8764B51-907A-4266-87E4-8D01E3157349}">
      <dgm:prSet phldrT="[Tekst]" custT="1"/>
      <dgm:spPr/>
      <dgm:t>
        <a:bodyPr/>
        <a:lstStyle/>
        <a:p>
          <a:r>
            <a:rPr lang="et-EE" sz="1000"/>
            <a:t>Taristu ja ühendused</a:t>
          </a:r>
        </a:p>
      </dgm:t>
    </dgm:pt>
    <dgm:pt modelId="{4A7952B0-EE89-476B-9512-C9F31545EC89}" type="parTrans" cxnId="{DFC85B3F-4F86-473D-8226-6C4D1DF2EDE4}">
      <dgm:prSet custT="1"/>
      <dgm:spPr/>
      <dgm:t>
        <a:bodyPr/>
        <a:lstStyle/>
        <a:p>
          <a:endParaRPr lang="et-EE" sz="1000"/>
        </a:p>
      </dgm:t>
    </dgm:pt>
    <dgm:pt modelId="{7339AC9C-F7C1-4AB6-A1C4-A22912D05693}" type="sibTrans" cxnId="{DFC85B3F-4F86-473D-8226-6C4D1DF2EDE4}">
      <dgm:prSet/>
      <dgm:spPr/>
      <dgm:t>
        <a:bodyPr/>
        <a:lstStyle/>
        <a:p>
          <a:endParaRPr lang="et-EE" sz="1800"/>
        </a:p>
      </dgm:t>
    </dgm:pt>
    <dgm:pt modelId="{77CBEB8B-442B-4CC1-8244-6FDF47806AF5}">
      <dgm:prSet phldrT="[Tekst]" custT="1"/>
      <dgm:spPr/>
      <dgm:t>
        <a:bodyPr/>
        <a:lstStyle/>
        <a:p>
          <a:r>
            <a:rPr lang="et-EE" sz="1000"/>
            <a:t>Sotsiaalne kaitse</a:t>
          </a:r>
        </a:p>
      </dgm:t>
    </dgm:pt>
    <dgm:pt modelId="{D7F7602A-FE9D-4F6D-847B-BDB698DF9554}" type="parTrans" cxnId="{77018DA0-9F52-4038-A2EF-FD29DCDAA78E}">
      <dgm:prSet custT="1"/>
      <dgm:spPr/>
      <dgm:t>
        <a:bodyPr/>
        <a:lstStyle/>
        <a:p>
          <a:endParaRPr lang="et-EE" sz="1000"/>
        </a:p>
      </dgm:t>
    </dgm:pt>
    <dgm:pt modelId="{8DBC16FC-F60A-4CA7-84FC-823D9B7EB7F4}" type="sibTrans" cxnId="{77018DA0-9F52-4038-A2EF-FD29DCDAA78E}">
      <dgm:prSet/>
      <dgm:spPr/>
      <dgm:t>
        <a:bodyPr/>
        <a:lstStyle/>
        <a:p>
          <a:endParaRPr lang="et-EE" sz="1800"/>
        </a:p>
      </dgm:t>
    </dgm:pt>
    <dgm:pt modelId="{F0264BEF-1ABF-4AF1-B678-184286BE690A}">
      <dgm:prSet custT="1"/>
      <dgm:spPr/>
      <dgm:t>
        <a:bodyPr/>
        <a:lstStyle/>
        <a:p>
          <a:r>
            <a:rPr lang="et-EE" sz="1000"/>
            <a:t>Energia varustuskindlus ja roheenergia</a:t>
          </a:r>
        </a:p>
      </dgm:t>
    </dgm:pt>
    <dgm:pt modelId="{B9201486-04F5-410E-9A17-4479FA813141}" type="parTrans" cxnId="{79012850-83C8-4458-B5EB-DCA317139DE9}">
      <dgm:prSet custT="1"/>
      <dgm:spPr/>
      <dgm:t>
        <a:bodyPr/>
        <a:lstStyle/>
        <a:p>
          <a:endParaRPr lang="et-EE" sz="1000"/>
        </a:p>
      </dgm:t>
    </dgm:pt>
    <dgm:pt modelId="{961FE547-4FDD-4473-B750-C87C60B9CD4A}" type="sibTrans" cxnId="{79012850-83C8-4458-B5EB-DCA317139DE9}">
      <dgm:prSet/>
      <dgm:spPr/>
      <dgm:t>
        <a:bodyPr/>
        <a:lstStyle/>
        <a:p>
          <a:endParaRPr lang="et-EE" sz="1800"/>
        </a:p>
      </dgm:t>
    </dgm:pt>
    <dgm:pt modelId="{98551932-9A99-4E13-99AF-A3C4298C488F}">
      <dgm:prSet custT="1"/>
      <dgm:spPr/>
      <dgm:t>
        <a:bodyPr/>
        <a:lstStyle/>
        <a:p>
          <a:r>
            <a:rPr lang="et-EE" sz="1000"/>
            <a:t>Kõrgharidus ja teadusrahastus</a:t>
          </a:r>
        </a:p>
      </dgm:t>
    </dgm:pt>
    <dgm:pt modelId="{134FF0A7-5F98-43FD-985A-3789DC8C2E94}" type="parTrans" cxnId="{14155C7C-C847-4743-A137-291A77642961}">
      <dgm:prSet custT="1"/>
      <dgm:spPr/>
      <dgm:t>
        <a:bodyPr/>
        <a:lstStyle/>
        <a:p>
          <a:endParaRPr lang="et-EE" sz="1000"/>
        </a:p>
      </dgm:t>
    </dgm:pt>
    <dgm:pt modelId="{7BDCBD79-FB5E-444C-8170-DE0283AB56B7}" type="sibTrans" cxnId="{14155C7C-C847-4743-A137-291A77642961}">
      <dgm:prSet/>
      <dgm:spPr/>
      <dgm:t>
        <a:bodyPr/>
        <a:lstStyle/>
        <a:p>
          <a:endParaRPr lang="et-EE" sz="1800"/>
        </a:p>
      </dgm:t>
    </dgm:pt>
    <dgm:pt modelId="{F8586575-E427-40C3-A13C-83D986694FB3}">
      <dgm:prSet custT="1"/>
      <dgm:spPr/>
      <dgm:t>
        <a:bodyPr/>
        <a:lstStyle/>
        <a:p>
          <a:r>
            <a:rPr lang="et-EE" sz="1000"/>
            <a:t>Majanduskasv ja innovatsioon</a:t>
          </a:r>
        </a:p>
      </dgm:t>
    </dgm:pt>
    <dgm:pt modelId="{0D4A240F-80F9-45FB-B7AA-E807BE02719A}" type="parTrans" cxnId="{06EAC2FA-CC96-4121-B474-A092DF3F7724}">
      <dgm:prSet custT="1"/>
      <dgm:spPr/>
      <dgm:t>
        <a:bodyPr/>
        <a:lstStyle/>
        <a:p>
          <a:endParaRPr lang="et-EE" sz="1000"/>
        </a:p>
      </dgm:t>
    </dgm:pt>
    <dgm:pt modelId="{6F7E439F-9FAA-45F8-9152-3007412E0B96}" type="sibTrans" cxnId="{06EAC2FA-CC96-4121-B474-A092DF3F7724}">
      <dgm:prSet/>
      <dgm:spPr/>
      <dgm:t>
        <a:bodyPr/>
        <a:lstStyle/>
        <a:p>
          <a:endParaRPr lang="et-EE" sz="1800"/>
        </a:p>
      </dgm:t>
    </dgm:pt>
    <dgm:pt modelId="{3F039F60-A536-4B6B-87DC-ABA9A6417BD5}" type="pres">
      <dgm:prSet presAssocID="{38A49320-32FD-465F-BE5E-E4ABA9B4C447}" presName="Name0" presStyleCnt="0">
        <dgm:presLayoutVars>
          <dgm:chMax val="1"/>
          <dgm:dir/>
          <dgm:animLvl val="ctr"/>
          <dgm:resizeHandles val="exact"/>
        </dgm:presLayoutVars>
      </dgm:prSet>
      <dgm:spPr/>
    </dgm:pt>
    <dgm:pt modelId="{4AB65938-808B-48DE-BDB5-76EBA5822C4B}" type="pres">
      <dgm:prSet presAssocID="{F50C232B-AFC8-4E3B-B717-1B8B3EE39DD2}" presName="centerShape" presStyleLbl="node0" presStyleIdx="0" presStyleCnt="1" custLinFactNeighborY="471"/>
      <dgm:spPr/>
    </dgm:pt>
    <dgm:pt modelId="{44117EE8-E6DA-44A5-8737-381D6E9A0F4A}" type="pres">
      <dgm:prSet presAssocID="{A058F15F-2BEF-4809-A5F0-5DE695A862DC}" presName="parTrans" presStyleLbl="sibTrans2D1" presStyleIdx="0" presStyleCnt="7"/>
      <dgm:spPr/>
    </dgm:pt>
    <dgm:pt modelId="{8C9A7364-BF59-4251-B016-2CBD60597232}" type="pres">
      <dgm:prSet presAssocID="{A058F15F-2BEF-4809-A5F0-5DE695A862DC}" presName="connectorText" presStyleLbl="sibTrans2D1" presStyleIdx="0" presStyleCnt="7"/>
      <dgm:spPr/>
    </dgm:pt>
    <dgm:pt modelId="{F4FE5F0B-F062-4D96-8302-E445502C0D51}" type="pres">
      <dgm:prSet presAssocID="{A400F736-3EB7-4229-BE02-00A4F43FE6B8}" presName="node" presStyleLbl="node1" presStyleIdx="0" presStyleCnt="7" custRadScaleRad="100944">
        <dgm:presLayoutVars>
          <dgm:bulletEnabled val="1"/>
        </dgm:presLayoutVars>
      </dgm:prSet>
      <dgm:spPr/>
    </dgm:pt>
    <dgm:pt modelId="{B1575876-3587-4195-AD25-268920874D07}" type="pres">
      <dgm:prSet presAssocID="{0D4A240F-80F9-45FB-B7AA-E807BE02719A}" presName="parTrans" presStyleLbl="sibTrans2D1" presStyleIdx="1" presStyleCnt="7"/>
      <dgm:spPr/>
    </dgm:pt>
    <dgm:pt modelId="{2AE8B948-30D8-4350-A968-CC9BAF6147F1}" type="pres">
      <dgm:prSet presAssocID="{0D4A240F-80F9-45FB-B7AA-E807BE02719A}" presName="connectorText" presStyleLbl="sibTrans2D1" presStyleIdx="1" presStyleCnt="7"/>
      <dgm:spPr/>
    </dgm:pt>
    <dgm:pt modelId="{402CFAD7-1D21-4066-A883-A1CAE4F7F06A}" type="pres">
      <dgm:prSet presAssocID="{F8586575-E427-40C3-A13C-83D986694FB3}" presName="node" presStyleLbl="node1" presStyleIdx="1" presStyleCnt="7">
        <dgm:presLayoutVars>
          <dgm:bulletEnabled val="1"/>
        </dgm:presLayoutVars>
      </dgm:prSet>
      <dgm:spPr/>
    </dgm:pt>
    <dgm:pt modelId="{906C9994-B245-4B8D-94DB-B537CF91728D}" type="pres">
      <dgm:prSet presAssocID="{134FF0A7-5F98-43FD-985A-3789DC8C2E94}" presName="parTrans" presStyleLbl="sibTrans2D1" presStyleIdx="2" presStyleCnt="7"/>
      <dgm:spPr/>
    </dgm:pt>
    <dgm:pt modelId="{E90F16A2-D465-465D-9BF7-7E740E712EDD}" type="pres">
      <dgm:prSet presAssocID="{134FF0A7-5F98-43FD-985A-3789DC8C2E94}" presName="connectorText" presStyleLbl="sibTrans2D1" presStyleIdx="2" presStyleCnt="7"/>
      <dgm:spPr/>
    </dgm:pt>
    <dgm:pt modelId="{45B81A1D-5D28-4A78-996B-D0426D5286FA}" type="pres">
      <dgm:prSet presAssocID="{98551932-9A99-4E13-99AF-A3C4298C488F}" presName="node" presStyleLbl="node1" presStyleIdx="2" presStyleCnt="7">
        <dgm:presLayoutVars>
          <dgm:bulletEnabled val="1"/>
        </dgm:presLayoutVars>
      </dgm:prSet>
      <dgm:spPr/>
    </dgm:pt>
    <dgm:pt modelId="{1BA73B31-7549-41A0-9815-E7584C8A44F8}" type="pres">
      <dgm:prSet presAssocID="{D9FC8CF4-C9EE-4811-A864-1085F0DF722F}" presName="parTrans" presStyleLbl="sibTrans2D1" presStyleIdx="3" presStyleCnt="7"/>
      <dgm:spPr/>
    </dgm:pt>
    <dgm:pt modelId="{7C0AE1C6-37C0-40EE-90E4-CA464FDFB4F2}" type="pres">
      <dgm:prSet presAssocID="{D9FC8CF4-C9EE-4811-A864-1085F0DF722F}" presName="connectorText" presStyleLbl="sibTrans2D1" presStyleIdx="3" presStyleCnt="7"/>
      <dgm:spPr/>
    </dgm:pt>
    <dgm:pt modelId="{BEA4F806-FF90-4D64-91F5-78E3729066EC}" type="pres">
      <dgm:prSet presAssocID="{558D16BB-6304-49E5-9E17-2C1A264BAC72}" presName="node" presStyleLbl="node1" presStyleIdx="3" presStyleCnt="7" custRadScaleRad="99478" custRadScaleInc="-4741">
        <dgm:presLayoutVars>
          <dgm:bulletEnabled val="1"/>
        </dgm:presLayoutVars>
      </dgm:prSet>
      <dgm:spPr/>
    </dgm:pt>
    <dgm:pt modelId="{E9BB2A57-43AD-4EE2-817F-B687AE04B99B}" type="pres">
      <dgm:prSet presAssocID="{4A7952B0-EE89-476B-9512-C9F31545EC89}" presName="parTrans" presStyleLbl="sibTrans2D1" presStyleIdx="4" presStyleCnt="7"/>
      <dgm:spPr/>
    </dgm:pt>
    <dgm:pt modelId="{085EE53B-5796-44B8-9855-156A9F8CE1B8}" type="pres">
      <dgm:prSet presAssocID="{4A7952B0-EE89-476B-9512-C9F31545EC89}" presName="connectorText" presStyleLbl="sibTrans2D1" presStyleIdx="4" presStyleCnt="7"/>
      <dgm:spPr/>
    </dgm:pt>
    <dgm:pt modelId="{3B479B1C-F393-42CC-8B3A-45899406F620}" type="pres">
      <dgm:prSet presAssocID="{E8764B51-907A-4266-87E4-8D01E3157349}" presName="node" presStyleLbl="node1" presStyleIdx="4" presStyleCnt="7">
        <dgm:presLayoutVars>
          <dgm:bulletEnabled val="1"/>
        </dgm:presLayoutVars>
      </dgm:prSet>
      <dgm:spPr/>
    </dgm:pt>
    <dgm:pt modelId="{45B3B363-F2EC-49C7-91B9-469C75EBB4C7}" type="pres">
      <dgm:prSet presAssocID="{D7F7602A-FE9D-4F6D-847B-BDB698DF9554}" presName="parTrans" presStyleLbl="sibTrans2D1" presStyleIdx="5" presStyleCnt="7"/>
      <dgm:spPr/>
    </dgm:pt>
    <dgm:pt modelId="{BA3DFD3A-7436-47BD-8ED2-7A09252CB59B}" type="pres">
      <dgm:prSet presAssocID="{D7F7602A-FE9D-4F6D-847B-BDB698DF9554}" presName="connectorText" presStyleLbl="sibTrans2D1" presStyleIdx="5" presStyleCnt="7"/>
      <dgm:spPr/>
    </dgm:pt>
    <dgm:pt modelId="{5E2C4F4A-51A2-43AA-96E3-A5AC0C13C112}" type="pres">
      <dgm:prSet presAssocID="{77CBEB8B-442B-4CC1-8244-6FDF47806AF5}" presName="node" presStyleLbl="node1" presStyleIdx="5" presStyleCnt="7">
        <dgm:presLayoutVars>
          <dgm:bulletEnabled val="1"/>
        </dgm:presLayoutVars>
      </dgm:prSet>
      <dgm:spPr/>
    </dgm:pt>
    <dgm:pt modelId="{6C03A618-8D8E-4E86-BD95-4616D860CD5A}" type="pres">
      <dgm:prSet presAssocID="{B9201486-04F5-410E-9A17-4479FA813141}" presName="parTrans" presStyleLbl="sibTrans2D1" presStyleIdx="6" presStyleCnt="7"/>
      <dgm:spPr/>
    </dgm:pt>
    <dgm:pt modelId="{2813404A-351B-4261-A0C5-267275926F43}" type="pres">
      <dgm:prSet presAssocID="{B9201486-04F5-410E-9A17-4479FA813141}" presName="connectorText" presStyleLbl="sibTrans2D1" presStyleIdx="6" presStyleCnt="7"/>
      <dgm:spPr/>
    </dgm:pt>
    <dgm:pt modelId="{16E51FF7-7E03-4A0F-8F7F-1DAB212FF2D0}" type="pres">
      <dgm:prSet presAssocID="{F0264BEF-1ABF-4AF1-B678-184286BE690A}" presName="node" presStyleLbl="node1" presStyleIdx="6" presStyleCnt="7" custRadScaleRad="102336" custRadScaleInc="-93">
        <dgm:presLayoutVars>
          <dgm:bulletEnabled val="1"/>
        </dgm:presLayoutVars>
      </dgm:prSet>
      <dgm:spPr/>
    </dgm:pt>
  </dgm:ptLst>
  <dgm:cxnLst>
    <dgm:cxn modelId="{846FB701-3998-471F-BD7B-401E8133C8AD}" type="presOf" srcId="{D9FC8CF4-C9EE-4811-A864-1085F0DF722F}" destId="{1BA73B31-7549-41A0-9815-E7584C8A44F8}" srcOrd="0" destOrd="0" presId="urn:microsoft.com/office/officeart/2005/8/layout/radial5"/>
    <dgm:cxn modelId="{6ACA3B18-9425-4686-A00A-77BC2A90C38F}" type="presOf" srcId="{A058F15F-2BEF-4809-A5F0-5DE695A862DC}" destId="{44117EE8-E6DA-44A5-8737-381D6E9A0F4A}" srcOrd="0" destOrd="0" presId="urn:microsoft.com/office/officeart/2005/8/layout/radial5"/>
    <dgm:cxn modelId="{187C911F-9959-4049-B3F4-FF3B974E754C}" type="presOf" srcId="{D7F7602A-FE9D-4F6D-847B-BDB698DF9554}" destId="{45B3B363-F2EC-49C7-91B9-469C75EBB4C7}" srcOrd="0" destOrd="0" presId="urn:microsoft.com/office/officeart/2005/8/layout/radial5"/>
    <dgm:cxn modelId="{C981D023-9924-4EFE-9702-7C3D7CBFD400}" type="presOf" srcId="{B9201486-04F5-410E-9A17-4479FA813141}" destId="{2813404A-351B-4261-A0C5-267275926F43}" srcOrd="1" destOrd="0" presId="urn:microsoft.com/office/officeart/2005/8/layout/radial5"/>
    <dgm:cxn modelId="{FD1A7028-A375-4812-93B1-68791B5D5179}" type="presOf" srcId="{0D4A240F-80F9-45FB-B7AA-E807BE02719A}" destId="{2AE8B948-30D8-4350-A968-CC9BAF6147F1}" srcOrd="1" destOrd="0" presId="urn:microsoft.com/office/officeart/2005/8/layout/radial5"/>
    <dgm:cxn modelId="{13D66C3B-7FA8-4DA0-B18F-441CE017BA5E}" type="presOf" srcId="{D9FC8CF4-C9EE-4811-A864-1085F0DF722F}" destId="{7C0AE1C6-37C0-40EE-90E4-CA464FDFB4F2}" srcOrd="1" destOrd="0" presId="urn:microsoft.com/office/officeart/2005/8/layout/radial5"/>
    <dgm:cxn modelId="{D5B1183E-82E9-467C-9FB7-B05E26A9F56B}" srcId="{38A49320-32FD-465F-BE5E-E4ABA9B4C447}" destId="{F50C232B-AFC8-4E3B-B717-1B8B3EE39DD2}" srcOrd="0" destOrd="0" parTransId="{14F14A9E-556F-494D-8002-D5C9BB79E099}" sibTransId="{D53CADAB-57FF-437A-A40E-13C82EC89A81}"/>
    <dgm:cxn modelId="{D643423E-99E2-4D49-94F2-755C2B8300CC}" type="presOf" srcId="{134FF0A7-5F98-43FD-985A-3789DC8C2E94}" destId="{906C9994-B245-4B8D-94DB-B537CF91728D}" srcOrd="0" destOrd="0" presId="urn:microsoft.com/office/officeart/2005/8/layout/radial5"/>
    <dgm:cxn modelId="{DFC85B3F-4F86-473D-8226-6C4D1DF2EDE4}" srcId="{F50C232B-AFC8-4E3B-B717-1B8B3EE39DD2}" destId="{E8764B51-907A-4266-87E4-8D01E3157349}" srcOrd="4" destOrd="0" parTransId="{4A7952B0-EE89-476B-9512-C9F31545EC89}" sibTransId="{7339AC9C-F7C1-4AB6-A1C4-A22912D05693}"/>
    <dgm:cxn modelId="{7D998F6B-FB7F-42AA-A7B7-CBA2FE18E62D}" type="presOf" srcId="{F50C232B-AFC8-4E3B-B717-1B8B3EE39DD2}" destId="{4AB65938-808B-48DE-BDB5-76EBA5822C4B}" srcOrd="0" destOrd="0" presId="urn:microsoft.com/office/officeart/2005/8/layout/radial5"/>
    <dgm:cxn modelId="{79012850-83C8-4458-B5EB-DCA317139DE9}" srcId="{F50C232B-AFC8-4E3B-B717-1B8B3EE39DD2}" destId="{F0264BEF-1ABF-4AF1-B678-184286BE690A}" srcOrd="6" destOrd="0" parTransId="{B9201486-04F5-410E-9A17-4479FA813141}" sibTransId="{961FE547-4FDD-4473-B750-C87C60B9CD4A}"/>
    <dgm:cxn modelId="{7FF0B072-3DE3-4E9B-B631-407D733F3E6A}" type="presOf" srcId="{134FF0A7-5F98-43FD-985A-3789DC8C2E94}" destId="{E90F16A2-D465-465D-9BF7-7E740E712EDD}" srcOrd="1" destOrd="0" presId="urn:microsoft.com/office/officeart/2005/8/layout/radial5"/>
    <dgm:cxn modelId="{DA86D576-99FA-479A-8E61-34B6AD402046}" type="presOf" srcId="{F8586575-E427-40C3-A13C-83D986694FB3}" destId="{402CFAD7-1D21-4066-A883-A1CAE4F7F06A}" srcOrd="0" destOrd="0" presId="urn:microsoft.com/office/officeart/2005/8/layout/radial5"/>
    <dgm:cxn modelId="{14155C7C-C847-4743-A137-291A77642961}" srcId="{F50C232B-AFC8-4E3B-B717-1B8B3EE39DD2}" destId="{98551932-9A99-4E13-99AF-A3C4298C488F}" srcOrd="2" destOrd="0" parTransId="{134FF0A7-5F98-43FD-985A-3789DC8C2E94}" sibTransId="{7BDCBD79-FB5E-444C-8170-DE0283AB56B7}"/>
    <dgm:cxn modelId="{D8E71C7E-7A4F-4C08-843D-1E77702BBE6C}" type="presOf" srcId="{38A49320-32FD-465F-BE5E-E4ABA9B4C447}" destId="{3F039F60-A536-4B6B-87DC-ABA9A6417BD5}" srcOrd="0" destOrd="0" presId="urn:microsoft.com/office/officeart/2005/8/layout/radial5"/>
    <dgm:cxn modelId="{5F18AA7E-CCAA-4ACF-BDE4-2B0C01A8A4F5}" type="presOf" srcId="{0D4A240F-80F9-45FB-B7AA-E807BE02719A}" destId="{B1575876-3587-4195-AD25-268920874D07}" srcOrd="0" destOrd="0" presId="urn:microsoft.com/office/officeart/2005/8/layout/radial5"/>
    <dgm:cxn modelId="{E0CA4087-60A4-4013-B8FE-DBC6DE5A2D01}" type="presOf" srcId="{558D16BB-6304-49E5-9E17-2C1A264BAC72}" destId="{BEA4F806-FF90-4D64-91F5-78E3729066EC}" srcOrd="0" destOrd="0" presId="urn:microsoft.com/office/officeart/2005/8/layout/radial5"/>
    <dgm:cxn modelId="{D548888A-C767-468E-B597-98E5FAE65F2C}" type="presOf" srcId="{F0264BEF-1ABF-4AF1-B678-184286BE690A}" destId="{16E51FF7-7E03-4A0F-8F7F-1DAB212FF2D0}" srcOrd="0" destOrd="0" presId="urn:microsoft.com/office/officeart/2005/8/layout/radial5"/>
    <dgm:cxn modelId="{84BDAB97-8C9D-42DF-B0B0-01877B300A87}" type="presOf" srcId="{E8764B51-907A-4266-87E4-8D01E3157349}" destId="{3B479B1C-F393-42CC-8B3A-45899406F620}" srcOrd="0" destOrd="0" presId="urn:microsoft.com/office/officeart/2005/8/layout/radial5"/>
    <dgm:cxn modelId="{62CBC79E-F2B8-499C-85DE-8F7981B1CD68}" type="presOf" srcId="{A400F736-3EB7-4229-BE02-00A4F43FE6B8}" destId="{F4FE5F0B-F062-4D96-8302-E445502C0D51}" srcOrd="0" destOrd="0" presId="urn:microsoft.com/office/officeart/2005/8/layout/radial5"/>
    <dgm:cxn modelId="{77018DA0-9F52-4038-A2EF-FD29DCDAA78E}" srcId="{F50C232B-AFC8-4E3B-B717-1B8B3EE39DD2}" destId="{77CBEB8B-442B-4CC1-8244-6FDF47806AF5}" srcOrd="5" destOrd="0" parTransId="{D7F7602A-FE9D-4F6D-847B-BDB698DF9554}" sibTransId="{8DBC16FC-F60A-4CA7-84FC-823D9B7EB7F4}"/>
    <dgm:cxn modelId="{3EC883A1-1FAF-4E9D-AB37-D84104B2459B}" type="presOf" srcId="{D7F7602A-FE9D-4F6D-847B-BDB698DF9554}" destId="{BA3DFD3A-7436-47BD-8ED2-7A09252CB59B}" srcOrd="1" destOrd="0" presId="urn:microsoft.com/office/officeart/2005/8/layout/radial5"/>
    <dgm:cxn modelId="{2C1C69AD-6C73-409E-92B0-847C1E0575FB}" type="presOf" srcId="{A058F15F-2BEF-4809-A5F0-5DE695A862DC}" destId="{8C9A7364-BF59-4251-B016-2CBD60597232}" srcOrd="1" destOrd="0" presId="urn:microsoft.com/office/officeart/2005/8/layout/radial5"/>
    <dgm:cxn modelId="{3CE91FC4-1781-4963-9C69-AB55168A79BE}" srcId="{F50C232B-AFC8-4E3B-B717-1B8B3EE39DD2}" destId="{558D16BB-6304-49E5-9E17-2C1A264BAC72}" srcOrd="3" destOrd="0" parTransId="{D9FC8CF4-C9EE-4811-A864-1085F0DF722F}" sibTransId="{69904793-36AA-4187-A0C0-BDBB41A4508B}"/>
    <dgm:cxn modelId="{3BE093CE-41FC-4203-866E-3C5B78DBC7A4}" type="presOf" srcId="{98551932-9A99-4E13-99AF-A3C4298C488F}" destId="{45B81A1D-5D28-4A78-996B-D0426D5286FA}" srcOrd="0" destOrd="0" presId="urn:microsoft.com/office/officeart/2005/8/layout/radial5"/>
    <dgm:cxn modelId="{374FAED0-878D-4AD1-ADA4-4103FA6FC850}" srcId="{F50C232B-AFC8-4E3B-B717-1B8B3EE39DD2}" destId="{A400F736-3EB7-4229-BE02-00A4F43FE6B8}" srcOrd="0" destOrd="0" parTransId="{A058F15F-2BEF-4809-A5F0-5DE695A862DC}" sibTransId="{CD597FE4-F174-4E90-9E3D-AC017E105538}"/>
    <dgm:cxn modelId="{D2317EE7-0122-4BAC-9A22-B7AE6C2D0195}" type="presOf" srcId="{4A7952B0-EE89-476B-9512-C9F31545EC89}" destId="{085EE53B-5796-44B8-9855-156A9F8CE1B8}" srcOrd="1" destOrd="0" presId="urn:microsoft.com/office/officeart/2005/8/layout/radial5"/>
    <dgm:cxn modelId="{AFE8FAEE-6E85-4056-A34E-C23453A0BC67}" type="presOf" srcId="{77CBEB8B-442B-4CC1-8244-6FDF47806AF5}" destId="{5E2C4F4A-51A2-43AA-96E3-A5AC0C13C112}" srcOrd="0" destOrd="0" presId="urn:microsoft.com/office/officeart/2005/8/layout/radial5"/>
    <dgm:cxn modelId="{C9D205F6-BBAF-4422-8FEC-9B3AFC15FBB1}" type="presOf" srcId="{B9201486-04F5-410E-9A17-4479FA813141}" destId="{6C03A618-8D8E-4E86-BD95-4616D860CD5A}" srcOrd="0" destOrd="0" presId="urn:microsoft.com/office/officeart/2005/8/layout/radial5"/>
    <dgm:cxn modelId="{2FBA7FFA-4AAB-4515-9DA2-B732A37489B3}" type="presOf" srcId="{4A7952B0-EE89-476B-9512-C9F31545EC89}" destId="{E9BB2A57-43AD-4EE2-817F-B687AE04B99B}" srcOrd="0" destOrd="0" presId="urn:microsoft.com/office/officeart/2005/8/layout/radial5"/>
    <dgm:cxn modelId="{06EAC2FA-CC96-4121-B474-A092DF3F7724}" srcId="{F50C232B-AFC8-4E3B-B717-1B8B3EE39DD2}" destId="{F8586575-E427-40C3-A13C-83D986694FB3}" srcOrd="1" destOrd="0" parTransId="{0D4A240F-80F9-45FB-B7AA-E807BE02719A}" sibTransId="{6F7E439F-9FAA-45F8-9152-3007412E0B96}"/>
    <dgm:cxn modelId="{7EA4B6D0-86F3-4E9D-B3B1-2DF6FCA8FAB7}" type="presParOf" srcId="{3F039F60-A536-4B6B-87DC-ABA9A6417BD5}" destId="{4AB65938-808B-48DE-BDB5-76EBA5822C4B}" srcOrd="0" destOrd="0" presId="urn:microsoft.com/office/officeart/2005/8/layout/radial5"/>
    <dgm:cxn modelId="{656C1434-DEB0-43F3-A945-680826906E90}" type="presParOf" srcId="{3F039F60-A536-4B6B-87DC-ABA9A6417BD5}" destId="{44117EE8-E6DA-44A5-8737-381D6E9A0F4A}" srcOrd="1" destOrd="0" presId="urn:microsoft.com/office/officeart/2005/8/layout/radial5"/>
    <dgm:cxn modelId="{C0BAC81B-C3F4-4675-9F26-058256091920}" type="presParOf" srcId="{44117EE8-E6DA-44A5-8737-381D6E9A0F4A}" destId="{8C9A7364-BF59-4251-B016-2CBD60597232}" srcOrd="0" destOrd="0" presId="urn:microsoft.com/office/officeart/2005/8/layout/radial5"/>
    <dgm:cxn modelId="{C10F1E46-ABAD-4F49-9F09-478F00ED53D7}" type="presParOf" srcId="{3F039F60-A536-4B6B-87DC-ABA9A6417BD5}" destId="{F4FE5F0B-F062-4D96-8302-E445502C0D51}" srcOrd="2" destOrd="0" presId="urn:microsoft.com/office/officeart/2005/8/layout/radial5"/>
    <dgm:cxn modelId="{DDC4F11A-FD2C-40A7-A913-0317DCB9E60D}" type="presParOf" srcId="{3F039F60-A536-4B6B-87DC-ABA9A6417BD5}" destId="{B1575876-3587-4195-AD25-268920874D07}" srcOrd="3" destOrd="0" presId="urn:microsoft.com/office/officeart/2005/8/layout/radial5"/>
    <dgm:cxn modelId="{C1464E9B-B23F-443E-B021-D5CBF3F9F8CF}" type="presParOf" srcId="{B1575876-3587-4195-AD25-268920874D07}" destId="{2AE8B948-30D8-4350-A968-CC9BAF6147F1}" srcOrd="0" destOrd="0" presId="urn:microsoft.com/office/officeart/2005/8/layout/radial5"/>
    <dgm:cxn modelId="{9BF73390-BCEC-4E55-A3C5-F179336CB71C}" type="presParOf" srcId="{3F039F60-A536-4B6B-87DC-ABA9A6417BD5}" destId="{402CFAD7-1D21-4066-A883-A1CAE4F7F06A}" srcOrd="4" destOrd="0" presId="urn:microsoft.com/office/officeart/2005/8/layout/radial5"/>
    <dgm:cxn modelId="{255032D1-302C-4D7A-9A95-FC00CFE701F5}" type="presParOf" srcId="{3F039F60-A536-4B6B-87DC-ABA9A6417BD5}" destId="{906C9994-B245-4B8D-94DB-B537CF91728D}" srcOrd="5" destOrd="0" presId="urn:microsoft.com/office/officeart/2005/8/layout/radial5"/>
    <dgm:cxn modelId="{928C7872-A6C7-4CA2-8CAD-25D37D278587}" type="presParOf" srcId="{906C9994-B245-4B8D-94DB-B537CF91728D}" destId="{E90F16A2-D465-465D-9BF7-7E740E712EDD}" srcOrd="0" destOrd="0" presId="urn:microsoft.com/office/officeart/2005/8/layout/radial5"/>
    <dgm:cxn modelId="{8805BBAB-4F46-42BE-AA05-E7352E248B04}" type="presParOf" srcId="{3F039F60-A536-4B6B-87DC-ABA9A6417BD5}" destId="{45B81A1D-5D28-4A78-996B-D0426D5286FA}" srcOrd="6" destOrd="0" presId="urn:microsoft.com/office/officeart/2005/8/layout/radial5"/>
    <dgm:cxn modelId="{E2BB6E4B-1DD7-48D7-8EA4-180FF85CB2CD}" type="presParOf" srcId="{3F039F60-A536-4B6B-87DC-ABA9A6417BD5}" destId="{1BA73B31-7549-41A0-9815-E7584C8A44F8}" srcOrd="7" destOrd="0" presId="urn:microsoft.com/office/officeart/2005/8/layout/radial5"/>
    <dgm:cxn modelId="{648B576B-B717-49B6-ACC9-289118F3F316}" type="presParOf" srcId="{1BA73B31-7549-41A0-9815-E7584C8A44F8}" destId="{7C0AE1C6-37C0-40EE-90E4-CA464FDFB4F2}" srcOrd="0" destOrd="0" presId="urn:microsoft.com/office/officeart/2005/8/layout/radial5"/>
    <dgm:cxn modelId="{DA31925D-9B7E-4D86-966F-A2DDC90501B4}" type="presParOf" srcId="{3F039F60-A536-4B6B-87DC-ABA9A6417BD5}" destId="{BEA4F806-FF90-4D64-91F5-78E3729066EC}" srcOrd="8" destOrd="0" presId="urn:microsoft.com/office/officeart/2005/8/layout/radial5"/>
    <dgm:cxn modelId="{D6A0FE57-2224-4153-85D3-517478378B9F}" type="presParOf" srcId="{3F039F60-A536-4B6B-87DC-ABA9A6417BD5}" destId="{E9BB2A57-43AD-4EE2-817F-B687AE04B99B}" srcOrd="9" destOrd="0" presId="urn:microsoft.com/office/officeart/2005/8/layout/radial5"/>
    <dgm:cxn modelId="{F20A0704-973D-4B96-9CFE-57EEB9633432}" type="presParOf" srcId="{E9BB2A57-43AD-4EE2-817F-B687AE04B99B}" destId="{085EE53B-5796-44B8-9855-156A9F8CE1B8}" srcOrd="0" destOrd="0" presId="urn:microsoft.com/office/officeart/2005/8/layout/radial5"/>
    <dgm:cxn modelId="{07166390-0908-4EA7-A335-1874500CA319}" type="presParOf" srcId="{3F039F60-A536-4B6B-87DC-ABA9A6417BD5}" destId="{3B479B1C-F393-42CC-8B3A-45899406F620}" srcOrd="10" destOrd="0" presId="urn:microsoft.com/office/officeart/2005/8/layout/radial5"/>
    <dgm:cxn modelId="{491F6E2C-51C7-451D-BF70-114BF21730A1}" type="presParOf" srcId="{3F039F60-A536-4B6B-87DC-ABA9A6417BD5}" destId="{45B3B363-F2EC-49C7-91B9-469C75EBB4C7}" srcOrd="11" destOrd="0" presId="urn:microsoft.com/office/officeart/2005/8/layout/radial5"/>
    <dgm:cxn modelId="{3D44464C-DC9D-49B5-A290-D82EFD5323E7}" type="presParOf" srcId="{45B3B363-F2EC-49C7-91B9-469C75EBB4C7}" destId="{BA3DFD3A-7436-47BD-8ED2-7A09252CB59B}" srcOrd="0" destOrd="0" presId="urn:microsoft.com/office/officeart/2005/8/layout/radial5"/>
    <dgm:cxn modelId="{311C2704-8FF6-47B1-B6CB-7B87535DCF01}" type="presParOf" srcId="{3F039F60-A536-4B6B-87DC-ABA9A6417BD5}" destId="{5E2C4F4A-51A2-43AA-96E3-A5AC0C13C112}" srcOrd="12" destOrd="0" presId="urn:microsoft.com/office/officeart/2005/8/layout/radial5"/>
    <dgm:cxn modelId="{D8699D76-7219-4EE7-9E1C-47B0BD586493}" type="presParOf" srcId="{3F039F60-A536-4B6B-87DC-ABA9A6417BD5}" destId="{6C03A618-8D8E-4E86-BD95-4616D860CD5A}" srcOrd="13" destOrd="0" presId="urn:microsoft.com/office/officeart/2005/8/layout/radial5"/>
    <dgm:cxn modelId="{79C30BEB-2C87-48EC-9328-86BCD24F5154}" type="presParOf" srcId="{6C03A618-8D8E-4E86-BD95-4616D860CD5A}" destId="{2813404A-351B-4261-A0C5-267275926F43}" srcOrd="0" destOrd="0" presId="urn:microsoft.com/office/officeart/2005/8/layout/radial5"/>
    <dgm:cxn modelId="{DE1FA6A3-4CED-414E-BE97-E299ECD20BCC}" type="presParOf" srcId="{3F039F60-A536-4B6B-87DC-ABA9A6417BD5}" destId="{16E51FF7-7E03-4A0F-8F7F-1DAB212FF2D0}" srcOrd="1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563DF-169D-4E39-8E77-80EA0B17C465}">
      <dsp:nvSpPr>
        <dsp:cNvPr id="0" name=""/>
        <dsp:cNvSpPr/>
      </dsp:nvSpPr>
      <dsp:spPr>
        <a:xfrm>
          <a:off x="1535446" y="406236"/>
          <a:ext cx="1522794" cy="10157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84912" rIns="184912" bIns="184912" numCol="1" spcCol="1270" anchor="ctr" anchorCtr="0">
          <a:noAutofit/>
        </a:bodyPr>
        <a:lstStyle/>
        <a:p>
          <a:pPr marL="0" lvl="0" indent="0" algn="l" defTabSz="1155700">
            <a:lnSpc>
              <a:spcPct val="90000"/>
            </a:lnSpc>
            <a:spcBef>
              <a:spcPct val="0"/>
            </a:spcBef>
            <a:spcAft>
              <a:spcPct val="35000"/>
            </a:spcAft>
            <a:buNone/>
          </a:pPr>
          <a:r>
            <a:rPr lang="et-EE" sz="2600" kern="1200"/>
            <a:t> Arvust</a:t>
          </a:r>
        </a:p>
      </dsp:txBody>
      <dsp:txXfrm>
        <a:off x="1779093" y="406236"/>
        <a:ext cx="1279147" cy="1015704"/>
      </dsp:txXfrm>
    </dsp:sp>
    <dsp:sp modelId="{E18F5CA9-2A6C-4588-8E49-B1584CCBFDA9}">
      <dsp:nvSpPr>
        <dsp:cNvPr id="0" name=""/>
        <dsp:cNvSpPr/>
      </dsp:nvSpPr>
      <dsp:spPr>
        <a:xfrm>
          <a:off x="1535446" y="1421940"/>
          <a:ext cx="1522794" cy="10157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84912" rIns="184912" bIns="184912" numCol="1" spcCol="1270" anchor="ctr" anchorCtr="0">
          <a:noAutofit/>
        </a:bodyPr>
        <a:lstStyle/>
        <a:p>
          <a:pPr marL="0" lvl="0" indent="0" algn="l" defTabSz="1155700">
            <a:lnSpc>
              <a:spcPct val="90000"/>
            </a:lnSpc>
            <a:spcBef>
              <a:spcPct val="0"/>
            </a:spcBef>
            <a:spcAft>
              <a:spcPct val="35000"/>
            </a:spcAft>
            <a:buNone/>
          </a:pPr>
          <a:r>
            <a:rPr lang="et-EE" sz="2600" kern="1200"/>
            <a:t>Mahust</a:t>
          </a:r>
        </a:p>
      </dsp:txBody>
      <dsp:txXfrm>
        <a:off x="1779093" y="1421940"/>
        <a:ext cx="1279147" cy="1015704"/>
      </dsp:txXfrm>
    </dsp:sp>
    <dsp:sp modelId="{4007486D-994A-4EE1-AD69-A8062EB0404C}">
      <dsp:nvSpPr>
        <dsp:cNvPr id="0" name=""/>
        <dsp:cNvSpPr/>
      </dsp:nvSpPr>
      <dsp:spPr>
        <a:xfrm>
          <a:off x="723288" y="157"/>
          <a:ext cx="1015196" cy="101519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t-EE" sz="2200" kern="1200"/>
            <a:t>Aasta</a:t>
          </a:r>
        </a:p>
      </dsp:txBody>
      <dsp:txXfrm>
        <a:off x="871960" y="148829"/>
        <a:ext cx="717852" cy="717852"/>
      </dsp:txXfrm>
    </dsp:sp>
    <dsp:sp modelId="{8BE23913-B6F6-4EB8-81BD-F9E4D0B407F0}">
      <dsp:nvSpPr>
        <dsp:cNvPr id="0" name=""/>
        <dsp:cNvSpPr/>
      </dsp:nvSpPr>
      <dsp:spPr>
        <a:xfrm>
          <a:off x="4073437" y="406236"/>
          <a:ext cx="1522794" cy="10157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84912" rIns="184912" bIns="184912" numCol="1" spcCol="1270" anchor="ctr" anchorCtr="0">
          <a:noAutofit/>
        </a:bodyPr>
        <a:lstStyle/>
        <a:p>
          <a:pPr marL="0" lvl="0" indent="0" algn="l" defTabSz="1155700">
            <a:lnSpc>
              <a:spcPct val="90000"/>
            </a:lnSpc>
            <a:spcBef>
              <a:spcPct val="0"/>
            </a:spcBef>
            <a:spcAft>
              <a:spcPct val="35000"/>
            </a:spcAft>
            <a:buNone/>
          </a:pPr>
          <a:r>
            <a:rPr lang="et-EE" sz="2600" kern="1200"/>
            <a:t>0,1%</a:t>
          </a:r>
        </a:p>
      </dsp:txBody>
      <dsp:txXfrm>
        <a:off x="4317084" y="406236"/>
        <a:ext cx="1279147" cy="1015704"/>
      </dsp:txXfrm>
    </dsp:sp>
    <dsp:sp modelId="{A861A9D1-E046-4A31-B67F-822DEE7DC626}">
      <dsp:nvSpPr>
        <dsp:cNvPr id="0" name=""/>
        <dsp:cNvSpPr/>
      </dsp:nvSpPr>
      <dsp:spPr>
        <a:xfrm>
          <a:off x="4073437" y="1421940"/>
          <a:ext cx="1522794" cy="10157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84912" rIns="184912" bIns="184912" numCol="1" spcCol="1270" anchor="ctr" anchorCtr="0">
          <a:noAutofit/>
        </a:bodyPr>
        <a:lstStyle/>
        <a:p>
          <a:pPr marL="0" lvl="0" indent="0" algn="l" defTabSz="1155700">
            <a:lnSpc>
              <a:spcPct val="90000"/>
            </a:lnSpc>
            <a:spcBef>
              <a:spcPct val="0"/>
            </a:spcBef>
            <a:spcAft>
              <a:spcPct val="35000"/>
            </a:spcAft>
            <a:buNone/>
          </a:pPr>
          <a:r>
            <a:rPr lang="et-EE" sz="2600" kern="1200"/>
            <a:t>0,2%</a:t>
          </a:r>
        </a:p>
      </dsp:txBody>
      <dsp:txXfrm>
        <a:off x="4317084" y="1421940"/>
        <a:ext cx="1279147" cy="1015704"/>
      </dsp:txXfrm>
    </dsp:sp>
    <dsp:sp modelId="{2E8E83BB-8F96-443E-98C5-105A7D170D42}">
      <dsp:nvSpPr>
        <dsp:cNvPr id="0" name=""/>
        <dsp:cNvSpPr/>
      </dsp:nvSpPr>
      <dsp:spPr>
        <a:xfrm>
          <a:off x="3261280" y="157"/>
          <a:ext cx="1015196" cy="101519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t-EE" sz="2200" kern="1200"/>
            <a:t>2021</a:t>
          </a:r>
        </a:p>
      </dsp:txBody>
      <dsp:txXfrm>
        <a:off x="3409952" y="148829"/>
        <a:ext cx="717852" cy="717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563DF-169D-4E39-8E77-80EA0B17C465}">
      <dsp:nvSpPr>
        <dsp:cNvPr id="0" name=""/>
        <dsp:cNvSpPr/>
      </dsp:nvSpPr>
      <dsp:spPr>
        <a:xfrm>
          <a:off x="581072"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kern="1200">
              <a:latin typeface="Roboto Condensed Light"/>
            </a:rPr>
            <a:t> </a:t>
          </a:r>
          <a:r>
            <a:rPr lang="et-EE" sz="1700" kern="1200"/>
            <a:t>Arvust</a:t>
          </a:r>
          <a:r>
            <a:rPr lang="et-EE" sz="1700" kern="1200">
              <a:latin typeface="Roboto Condensed Light"/>
            </a:rPr>
            <a:t>:</a:t>
          </a:r>
          <a:endParaRPr lang="et-EE" sz="1700" kern="1200"/>
        </a:p>
      </dsp:txBody>
      <dsp:txXfrm>
        <a:off x="753910" y="1879258"/>
        <a:ext cx="907395" cy="720515"/>
      </dsp:txXfrm>
    </dsp:sp>
    <dsp:sp modelId="{E18F5CA9-2A6C-4588-8E49-B1584CCBFDA9}">
      <dsp:nvSpPr>
        <dsp:cNvPr id="0" name=""/>
        <dsp:cNvSpPr/>
      </dsp:nvSpPr>
      <dsp:spPr>
        <a:xfrm>
          <a:off x="581072"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kern="1200"/>
            <a:t>Mahust</a:t>
          </a:r>
          <a:r>
            <a:rPr lang="et-EE" sz="1700" kern="1200">
              <a:latin typeface="Roboto Condensed Light"/>
            </a:rPr>
            <a:t>:</a:t>
          </a:r>
          <a:endParaRPr lang="et-EE" sz="1700" kern="1200"/>
        </a:p>
      </dsp:txBody>
      <dsp:txXfrm>
        <a:off x="753910" y="2599774"/>
        <a:ext cx="907395" cy="720515"/>
      </dsp:txXfrm>
    </dsp:sp>
    <dsp:sp modelId="{4007486D-994A-4EE1-AD69-A8062EB0404C}">
      <dsp:nvSpPr>
        <dsp:cNvPr id="0" name=""/>
        <dsp:cNvSpPr/>
      </dsp:nvSpPr>
      <dsp:spPr>
        <a:xfrm>
          <a:off x="4948"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t-EE" sz="1500" kern="1200"/>
            <a:t>Aasta</a:t>
          </a:r>
        </a:p>
      </dsp:txBody>
      <dsp:txXfrm>
        <a:off x="110412" y="1696660"/>
        <a:ext cx="509227" cy="509227"/>
      </dsp:txXfrm>
    </dsp:sp>
    <dsp:sp modelId="{68E9A0A3-E4FA-4E82-8CF5-D0039E8055D2}">
      <dsp:nvSpPr>
        <dsp:cNvPr id="0" name=""/>
        <dsp:cNvSpPr/>
      </dsp:nvSpPr>
      <dsp:spPr>
        <a:xfrm>
          <a:off x="2381461"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kern="1200">
              <a:latin typeface="Roboto Condensed Light"/>
            </a:rPr>
            <a:t>0,1%</a:t>
          </a:r>
        </a:p>
      </dsp:txBody>
      <dsp:txXfrm>
        <a:off x="2554298" y="1879258"/>
        <a:ext cx="907395" cy="720515"/>
      </dsp:txXfrm>
    </dsp:sp>
    <dsp:sp modelId="{409C836A-5560-4CA8-BF73-5D6B6CA08EBD}">
      <dsp:nvSpPr>
        <dsp:cNvPr id="0" name=""/>
        <dsp:cNvSpPr/>
      </dsp:nvSpPr>
      <dsp:spPr>
        <a:xfrm>
          <a:off x="2381461"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kern="1200">
              <a:latin typeface="Roboto Condensed Light"/>
            </a:rPr>
            <a:t>0,1%</a:t>
          </a:r>
          <a:endParaRPr lang="et-EE" sz="1700" kern="1200"/>
        </a:p>
      </dsp:txBody>
      <dsp:txXfrm>
        <a:off x="2554298" y="2599774"/>
        <a:ext cx="907395" cy="720515"/>
      </dsp:txXfrm>
    </dsp:sp>
    <dsp:sp modelId="{026798E6-F6AA-4191-8B39-84402369F73A}">
      <dsp:nvSpPr>
        <dsp:cNvPr id="0" name=""/>
        <dsp:cNvSpPr/>
      </dsp:nvSpPr>
      <dsp:spPr>
        <a:xfrm>
          <a:off x="1805336"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t-EE" sz="1500" kern="1200">
              <a:latin typeface="Roboto Condensed Light"/>
            </a:rPr>
            <a:t>2020</a:t>
          </a:r>
        </a:p>
      </dsp:txBody>
      <dsp:txXfrm>
        <a:off x="1910800" y="1696660"/>
        <a:ext cx="509227" cy="509227"/>
      </dsp:txXfrm>
    </dsp:sp>
    <dsp:sp modelId="{8BE23913-B6F6-4EB8-81BD-F9E4D0B407F0}">
      <dsp:nvSpPr>
        <dsp:cNvPr id="0" name=""/>
        <dsp:cNvSpPr/>
      </dsp:nvSpPr>
      <dsp:spPr>
        <a:xfrm>
          <a:off x="4181849"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b="0" kern="1200"/>
            <a:t>0,1%</a:t>
          </a:r>
        </a:p>
      </dsp:txBody>
      <dsp:txXfrm>
        <a:off x="4354686" y="1879258"/>
        <a:ext cx="907395" cy="720515"/>
      </dsp:txXfrm>
    </dsp:sp>
    <dsp:sp modelId="{A861A9D1-E046-4A31-B67F-822DEE7DC626}">
      <dsp:nvSpPr>
        <dsp:cNvPr id="0" name=""/>
        <dsp:cNvSpPr/>
      </dsp:nvSpPr>
      <dsp:spPr>
        <a:xfrm>
          <a:off x="4181849"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b="0" kern="1200"/>
            <a:t>0,2%</a:t>
          </a:r>
        </a:p>
      </dsp:txBody>
      <dsp:txXfrm>
        <a:off x="4354686" y="2599774"/>
        <a:ext cx="907395" cy="720515"/>
      </dsp:txXfrm>
    </dsp:sp>
    <dsp:sp modelId="{2E8E83BB-8F96-443E-98C5-105A7D170D42}">
      <dsp:nvSpPr>
        <dsp:cNvPr id="0" name=""/>
        <dsp:cNvSpPr/>
      </dsp:nvSpPr>
      <dsp:spPr>
        <a:xfrm>
          <a:off x="3605725"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t-EE" sz="1500" b="0" kern="1200"/>
            <a:t>2021</a:t>
          </a:r>
        </a:p>
      </dsp:txBody>
      <dsp:txXfrm>
        <a:off x="3711189" y="1696660"/>
        <a:ext cx="509227" cy="509227"/>
      </dsp:txXfrm>
    </dsp:sp>
    <dsp:sp modelId="{76B89CF1-EB12-4526-B276-C281E0A43E24}">
      <dsp:nvSpPr>
        <dsp:cNvPr id="0" name=""/>
        <dsp:cNvSpPr/>
      </dsp:nvSpPr>
      <dsp:spPr>
        <a:xfrm>
          <a:off x="5982237"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b="0" kern="1200">
              <a:latin typeface="Roboto Condensed Light"/>
            </a:rPr>
            <a:t>0,1%</a:t>
          </a:r>
        </a:p>
      </dsp:txBody>
      <dsp:txXfrm>
        <a:off x="6155075" y="1879258"/>
        <a:ext cx="907395" cy="720515"/>
      </dsp:txXfrm>
    </dsp:sp>
    <dsp:sp modelId="{26AA9D61-A40A-49C5-B1DE-055989795F14}">
      <dsp:nvSpPr>
        <dsp:cNvPr id="0" name=""/>
        <dsp:cNvSpPr/>
      </dsp:nvSpPr>
      <dsp:spPr>
        <a:xfrm>
          <a:off x="5982237"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b="0" kern="1200">
              <a:latin typeface="Roboto Condensed Light"/>
            </a:rPr>
            <a:t>0,4%</a:t>
          </a:r>
        </a:p>
      </dsp:txBody>
      <dsp:txXfrm>
        <a:off x="6155075" y="2599774"/>
        <a:ext cx="907395" cy="720515"/>
      </dsp:txXfrm>
    </dsp:sp>
    <dsp:sp modelId="{37455D54-A2A5-4CFA-B6C8-F61C32B5F021}">
      <dsp:nvSpPr>
        <dsp:cNvPr id="0" name=""/>
        <dsp:cNvSpPr/>
      </dsp:nvSpPr>
      <dsp:spPr>
        <a:xfrm>
          <a:off x="5406113"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t-EE" sz="1500" b="0" kern="1200">
              <a:latin typeface="Roboto Condensed Light"/>
            </a:rPr>
            <a:t>2022</a:t>
          </a:r>
        </a:p>
      </dsp:txBody>
      <dsp:txXfrm>
        <a:off x="5511577" y="1696660"/>
        <a:ext cx="509227" cy="509227"/>
      </dsp:txXfrm>
    </dsp:sp>
    <dsp:sp modelId="{51112AB5-6E7A-424C-8529-4876B3889F59}">
      <dsp:nvSpPr>
        <dsp:cNvPr id="0" name=""/>
        <dsp:cNvSpPr/>
      </dsp:nvSpPr>
      <dsp:spPr>
        <a:xfrm>
          <a:off x="7782626"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b="0" kern="1200">
              <a:latin typeface="Roboto Condensed Light"/>
            </a:rPr>
            <a:t>5% ?</a:t>
          </a:r>
        </a:p>
      </dsp:txBody>
      <dsp:txXfrm>
        <a:off x="7955463" y="1879258"/>
        <a:ext cx="907395" cy="720515"/>
      </dsp:txXfrm>
    </dsp:sp>
    <dsp:sp modelId="{AEAC0797-3A7A-4C68-890F-1AD977CF2E53}">
      <dsp:nvSpPr>
        <dsp:cNvPr id="0" name=""/>
        <dsp:cNvSpPr/>
      </dsp:nvSpPr>
      <dsp:spPr>
        <a:xfrm>
          <a:off x="7782626"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b="0" kern="1200">
              <a:latin typeface="Roboto Condensed Light"/>
            </a:rPr>
            <a:t>10% ?</a:t>
          </a:r>
          <a:endParaRPr lang="et-EE" sz="1700" b="0" kern="1200"/>
        </a:p>
      </dsp:txBody>
      <dsp:txXfrm>
        <a:off x="7955463" y="2599774"/>
        <a:ext cx="907395" cy="720515"/>
      </dsp:txXfrm>
    </dsp:sp>
    <dsp:sp modelId="{1E498AC5-ECEB-479B-A23E-535647D450B7}">
      <dsp:nvSpPr>
        <dsp:cNvPr id="0" name=""/>
        <dsp:cNvSpPr/>
      </dsp:nvSpPr>
      <dsp:spPr>
        <a:xfrm>
          <a:off x="7206501"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rtl="0">
            <a:lnSpc>
              <a:spcPct val="90000"/>
            </a:lnSpc>
            <a:spcBef>
              <a:spcPct val="0"/>
            </a:spcBef>
            <a:spcAft>
              <a:spcPct val="35000"/>
            </a:spcAft>
            <a:buNone/>
          </a:pPr>
          <a:r>
            <a:rPr lang="et-EE" sz="1500" b="0" kern="1200">
              <a:latin typeface="Roboto Condensed Light"/>
            </a:rPr>
            <a:t>Siht 2025</a:t>
          </a:r>
        </a:p>
      </dsp:txBody>
      <dsp:txXfrm>
        <a:off x="7311965" y="1696660"/>
        <a:ext cx="509227" cy="509227"/>
      </dsp:txXfrm>
    </dsp:sp>
    <dsp:sp modelId="{E9E79300-906D-4C0C-A8AD-12D35F5B69C2}">
      <dsp:nvSpPr>
        <dsp:cNvPr id="0" name=""/>
        <dsp:cNvSpPr/>
      </dsp:nvSpPr>
      <dsp:spPr>
        <a:xfrm>
          <a:off x="9583014"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b="0" kern="1200">
              <a:latin typeface="Roboto Condensed Light"/>
            </a:rPr>
            <a:t>10% ?</a:t>
          </a:r>
        </a:p>
      </dsp:txBody>
      <dsp:txXfrm>
        <a:off x="9755851" y="1879258"/>
        <a:ext cx="907395" cy="720515"/>
      </dsp:txXfrm>
    </dsp:sp>
    <dsp:sp modelId="{0E8E935A-553A-441D-B761-82FF39454BFC}">
      <dsp:nvSpPr>
        <dsp:cNvPr id="0" name=""/>
        <dsp:cNvSpPr/>
      </dsp:nvSpPr>
      <dsp:spPr>
        <a:xfrm>
          <a:off x="9583014"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b="0" kern="1200">
              <a:latin typeface="Roboto Condensed Light"/>
            </a:rPr>
            <a:t>20</a:t>
          </a:r>
          <a:r>
            <a:rPr lang="et-EE" sz="1700" kern="1200">
              <a:latin typeface="Roboto Condensed Light"/>
            </a:rPr>
            <a:t>% ?</a:t>
          </a:r>
        </a:p>
      </dsp:txBody>
      <dsp:txXfrm>
        <a:off x="9755851" y="2599774"/>
        <a:ext cx="907395" cy="720515"/>
      </dsp:txXfrm>
    </dsp:sp>
    <dsp:sp modelId="{269CDFD1-959E-4FAF-8F9A-1E70C9585AD8}">
      <dsp:nvSpPr>
        <dsp:cNvPr id="0" name=""/>
        <dsp:cNvSpPr/>
      </dsp:nvSpPr>
      <dsp:spPr>
        <a:xfrm>
          <a:off x="9006890"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rtl="0">
            <a:lnSpc>
              <a:spcPct val="90000"/>
            </a:lnSpc>
            <a:spcBef>
              <a:spcPct val="0"/>
            </a:spcBef>
            <a:spcAft>
              <a:spcPct val="35000"/>
            </a:spcAft>
            <a:buNone/>
          </a:pPr>
          <a:r>
            <a:rPr lang="et-EE" sz="1500" b="0" kern="1200">
              <a:latin typeface="Roboto Condensed Light"/>
            </a:rPr>
            <a:t>Siht 2035</a:t>
          </a:r>
        </a:p>
      </dsp:txBody>
      <dsp:txXfrm>
        <a:off x="9112354" y="1696660"/>
        <a:ext cx="509227" cy="5092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563DF-169D-4E39-8E77-80EA0B17C465}">
      <dsp:nvSpPr>
        <dsp:cNvPr id="0" name=""/>
        <dsp:cNvSpPr/>
      </dsp:nvSpPr>
      <dsp:spPr>
        <a:xfrm>
          <a:off x="4820002" y="762042"/>
          <a:ext cx="2857200" cy="190575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320040" rIns="320040" bIns="320040" numCol="1" spcCol="1270" anchor="ctr" anchorCtr="0">
          <a:noAutofit/>
        </a:bodyPr>
        <a:lstStyle/>
        <a:p>
          <a:pPr marL="0" lvl="0" indent="0" algn="l" defTabSz="2000250" rtl="0">
            <a:lnSpc>
              <a:spcPct val="90000"/>
            </a:lnSpc>
            <a:spcBef>
              <a:spcPct val="0"/>
            </a:spcBef>
            <a:spcAft>
              <a:spcPct val="35000"/>
            </a:spcAft>
            <a:buNone/>
          </a:pPr>
          <a:r>
            <a:rPr lang="et-EE" sz="4500" kern="1200">
              <a:latin typeface="Roboto Condensed Light"/>
            </a:rPr>
            <a:t>11 hanget</a:t>
          </a:r>
        </a:p>
      </dsp:txBody>
      <dsp:txXfrm>
        <a:off x="5277154" y="762042"/>
        <a:ext cx="2400048" cy="1905752"/>
      </dsp:txXfrm>
    </dsp:sp>
    <dsp:sp modelId="{E0CE7184-2A10-4456-8133-77228A4F9031}">
      <dsp:nvSpPr>
        <dsp:cNvPr id="0" name=""/>
        <dsp:cNvSpPr/>
      </dsp:nvSpPr>
      <dsp:spPr>
        <a:xfrm>
          <a:off x="4820002" y="2667795"/>
          <a:ext cx="2857200" cy="190575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320040" rIns="320040" bIns="320040" numCol="1" spcCol="1270" anchor="ctr" anchorCtr="0">
          <a:noAutofit/>
        </a:bodyPr>
        <a:lstStyle/>
        <a:p>
          <a:pPr marL="0" lvl="0" indent="0" algn="l" defTabSz="2000250" rtl="0">
            <a:lnSpc>
              <a:spcPct val="90000"/>
            </a:lnSpc>
            <a:spcBef>
              <a:spcPct val="0"/>
            </a:spcBef>
            <a:spcAft>
              <a:spcPct val="35000"/>
            </a:spcAft>
            <a:buNone/>
          </a:pPr>
          <a:r>
            <a:rPr lang="et-EE" sz="4500" kern="1200">
              <a:latin typeface="Roboto Condensed Light"/>
            </a:rPr>
            <a:t>14,1 miljonit €</a:t>
          </a:r>
        </a:p>
      </dsp:txBody>
      <dsp:txXfrm>
        <a:off x="5277154" y="2667795"/>
        <a:ext cx="2400048" cy="1905752"/>
      </dsp:txXfrm>
    </dsp:sp>
    <dsp:sp modelId="{4007486D-994A-4EE1-AD69-A8062EB0404C}">
      <dsp:nvSpPr>
        <dsp:cNvPr id="0" name=""/>
        <dsp:cNvSpPr/>
      </dsp:nvSpPr>
      <dsp:spPr>
        <a:xfrm>
          <a:off x="3296162" y="122"/>
          <a:ext cx="1904800" cy="19048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rtl="0">
            <a:lnSpc>
              <a:spcPct val="90000"/>
            </a:lnSpc>
            <a:spcBef>
              <a:spcPct val="0"/>
            </a:spcBef>
            <a:spcAft>
              <a:spcPct val="35000"/>
            </a:spcAft>
            <a:buNone/>
          </a:pPr>
          <a:r>
            <a:rPr lang="et-EE" sz="1500" kern="1200">
              <a:latin typeface="Roboto Condensed Light"/>
            </a:rPr>
            <a:t>Sotsiaalselt vastutustundlikke hankeid</a:t>
          </a:r>
          <a:endParaRPr lang="et-EE" sz="1500" kern="1200"/>
        </a:p>
      </dsp:txBody>
      <dsp:txXfrm>
        <a:off x="3575114" y="279074"/>
        <a:ext cx="1346896" cy="13468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563DF-169D-4E39-8E77-80EA0B17C465}">
      <dsp:nvSpPr>
        <dsp:cNvPr id="0" name=""/>
        <dsp:cNvSpPr/>
      </dsp:nvSpPr>
      <dsp:spPr>
        <a:xfrm>
          <a:off x="581072"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kern="1200">
              <a:latin typeface="Arial Narrow"/>
            </a:rPr>
            <a:t> Arvust:</a:t>
          </a:r>
        </a:p>
      </dsp:txBody>
      <dsp:txXfrm>
        <a:off x="753910" y="1879258"/>
        <a:ext cx="907395" cy="720515"/>
      </dsp:txXfrm>
    </dsp:sp>
    <dsp:sp modelId="{E18F5CA9-2A6C-4588-8E49-B1584CCBFDA9}">
      <dsp:nvSpPr>
        <dsp:cNvPr id="0" name=""/>
        <dsp:cNvSpPr/>
      </dsp:nvSpPr>
      <dsp:spPr>
        <a:xfrm>
          <a:off x="581072"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kern="1200">
              <a:latin typeface="Arial Narrow"/>
            </a:rPr>
            <a:t>Mahust:</a:t>
          </a:r>
        </a:p>
      </dsp:txBody>
      <dsp:txXfrm>
        <a:off x="753910" y="2599774"/>
        <a:ext cx="907395" cy="720515"/>
      </dsp:txXfrm>
    </dsp:sp>
    <dsp:sp modelId="{4007486D-994A-4EE1-AD69-A8062EB0404C}">
      <dsp:nvSpPr>
        <dsp:cNvPr id="0" name=""/>
        <dsp:cNvSpPr/>
      </dsp:nvSpPr>
      <dsp:spPr>
        <a:xfrm>
          <a:off x="4948"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t-EE" sz="1500" kern="1200">
              <a:latin typeface="Arial Narrow"/>
            </a:rPr>
            <a:t>Aasta</a:t>
          </a:r>
        </a:p>
      </dsp:txBody>
      <dsp:txXfrm>
        <a:off x="110412" y="1696660"/>
        <a:ext cx="509227" cy="509227"/>
      </dsp:txXfrm>
    </dsp:sp>
    <dsp:sp modelId="{68E9A0A3-E4FA-4E82-8CF5-D0039E8055D2}">
      <dsp:nvSpPr>
        <dsp:cNvPr id="0" name=""/>
        <dsp:cNvSpPr/>
      </dsp:nvSpPr>
      <dsp:spPr>
        <a:xfrm>
          <a:off x="2381461"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kern="1200">
              <a:latin typeface="Arial Narrow"/>
            </a:rPr>
            <a:t>4,5%</a:t>
          </a:r>
        </a:p>
      </dsp:txBody>
      <dsp:txXfrm>
        <a:off x="2554298" y="1879258"/>
        <a:ext cx="907395" cy="720515"/>
      </dsp:txXfrm>
    </dsp:sp>
    <dsp:sp modelId="{409C836A-5560-4CA8-BF73-5D6B6CA08EBD}">
      <dsp:nvSpPr>
        <dsp:cNvPr id="0" name=""/>
        <dsp:cNvSpPr/>
      </dsp:nvSpPr>
      <dsp:spPr>
        <a:xfrm>
          <a:off x="2381461"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kern="1200">
              <a:latin typeface="Arial Narrow"/>
            </a:rPr>
            <a:t>15,7%</a:t>
          </a:r>
        </a:p>
      </dsp:txBody>
      <dsp:txXfrm>
        <a:off x="2554298" y="2599774"/>
        <a:ext cx="907395" cy="720515"/>
      </dsp:txXfrm>
    </dsp:sp>
    <dsp:sp modelId="{026798E6-F6AA-4191-8B39-84402369F73A}">
      <dsp:nvSpPr>
        <dsp:cNvPr id="0" name=""/>
        <dsp:cNvSpPr/>
      </dsp:nvSpPr>
      <dsp:spPr>
        <a:xfrm>
          <a:off x="1805336"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t-EE" sz="1500" kern="1200">
              <a:latin typeface="Arial Narrow"/>
            </a:rPr>
            <a:t>2020</a:t>
          </a:r>
        </a:p>
      </dsp:txBody>
      <dsp:txXfrm>
        <a:off x="1910800" y="1696660"/>
        <a:ext cx="509227" cy="509227"/>
      </dsp:txXfrm>
    </dsp:sp>
    <dsp:sp modelId="{8BE23913-B6F6-4EB8-81BD-F9E4D0B407F0}">
      <dsp:nvSpPr>
        <dsp:cNvPr id="0" name=""/>
        <dsp:cNvSpPr/>
      </dsp:nvSpPr>
      <dsp:spPr>
        <a:xfrm>
          <a:off x="4181849"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b="0" kern="1200">
              <a:latin typeface="Arial Narrow"/>
            </a:rPr>
            <a:t>5,5%</a:t>
          </a:r>
        </a:p>
      </dsp:txBody>
      <dsp:txXfrm>
        <a:off x="4354686" y="1879258"/>
        <a:ext cx="907395" cy="720515"/>
      </dsp:txXfrm>
    </dsp:sp>
    <dsp:sp modelId="{A861A9D1-E046-4A31-B67F-822DEE7DC626}">
      <dsp:nvSpPr>
        <dsp:cNvPr id="0" name=""/>
        <dsp:cNvSpPr/>
      </dsp:nvSpPr>
      <dsp:spPr>
        <a:xfrm>
          <a:off x="4181849"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b="0" kern="1200">
              <a:latin typeface="Arial Narrow"/>
            </a:rPr>
            <a:t>12,7%</a:t>
          </a:r>
        </a:p>
      </dsp:txBody>
      <dsp:txXfrm>
        <a:off x="4354686" y="2599774"/>
        <a:ext cx="907395" cy="720515"/>
      </dsp:txXfrm>
    </dsp:sp>
    <dsp:sp modelId="{2E8E83BB-8F96-443E-98C5-105A7D170D42}">
      <dsp:nvSpPr>
        <dsp:cNvPr id="0" name=""/>
        <dsp:cNvSpPr/>
      </dsp:nvSpPr>
      <dsp:spPr>
        <a:xfrm>
          <a:off x="3605725"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t-EE" sz="1500" b="0" kern="1200">
              <a:latin typeface="Arial Narrow"/>
            </a:rPr>
            <a:t>2021</a:t>
          </a:r>
        </a:p>
      </dsp:txBody>
      <dsp:txXfrm>
        <a:off x="3711189" y="1696660"/>
        <a:ext cx="509227" cy="509227"/>
      </dsp:txXfrm>
    </dsp:sp>
    <dsp:sp modelId="{76B89CF1-EB12-4526-B276-C281E0A43E24}">
      <dsp:nvSpPr>
        <dsp:cNvPr id="0" name=""/>
        <dsp:cNvSpPr/>
      </dsp:nvSpPr>
      <dsp:spPr>
        <a:xfrm>
          <a:off x="5982237"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b="0" kern="1200">
              <a:latin typeface="Arial Narrow"/>
            </a:rPr>
            <a:t>6,9%</a:t>
          </a:r>
        </a:p>
      </dsp:txBody>
      <dsp:txXfrm>
        <a:off x="6155075" y="1879258"/>
        <a:ext cx="907395" cy="720515"/>
      </dsp:txXfrm>
    </dsp:sp>
    <dsp:sp modelId="{26AA9D61-A40A-49C5-B1DE-055989795F14}">
      <dsp:nvSpPr>
        <dsp:cNvPr id="0" name=""/>
        <dsp:cNvSpPr/>
      </dsp:nvSpPr>
      <dsp:spPr>
        <a:xfrm>
          <a:off x="5982237"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a:lnSpc>
              <a:spcPct val="90000"/>
            </a:lnSpc>
            <a:spcBef>
              <a:spcPct val="0"/>
            </a:spcBef>
            <a:spcAft>
              <a:spcPct val="35000"/>
            </a:spcAft>
            <a:buNone/>
          </a:pPr>
          <a:r>
            <a:rPr lang="et-EE" sz="1700" b="0" kern="1200">
              <a:latin typeface="Arial Narrow"/>
            </a:rPr>
            <a:t>16,24%</a:t>
          </a:r>
        </a:p>
      </dsp:txBody>
      <dsp:txXfrm>
        <a:off x="6155075" y="2599774"/>
        <a:ext cx="907395" cy="720515"/>
      </dsp:txXfrm>
    </dsp:sp>
    <dsp:sp modelId="{37455D54-A2A5-4CFA-B6C8-F61C32B5F021}">
      <dsp:nvSpPr>
        <dsp:cNvPr id="0" name=""/>
        <dsp:cNvSpPr/>
      </dsp:nvSpPr>
      <dsp:spPr>
        <a:xfrm>
          <a:off x="5406113"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t-EE" sz="1500" b="0" kern="1200">
              <a:latin typeface="Arial Narrow"/>
            </a:rPr>
            <a:t>2022</a:t>
          </a:r>
        </a:p>
      </dsp:txBody>
      <dsp:txXfrm>
        <a:off x="5511577" y="1696660"/>
        <a:ext cx="509227" cy="509227"/>
      </dsp:txXfrm>
    </dsp:sp>
    <dsp:sp modelId="{51112AB5-6E7A-424C-8529-4876B3889F59}">
      <dsp:nvSpPr>
        <dsp:cNvPr id="0" name=""/>
        <dsp:cNvSpPr/>
      </dsp:nvSpPr>
      <dsp:spPr>
        <a:xfrm>
          <a:off x="7782626"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b="0" kern="1200">
              <a:latin typeface="Arial Narrow"/>
            </a:rPr>
            <a:t>9% </a:t>
          </a:r>
        </a:p>
      </dsp:txBody>
      <dsp:txXfrm>
        <a:off x="7955463" y="1879258"/>
        <a:ext cx="907395" cy="720515"/>
      </dsp:txXfrm>
    </dsp:sp>
    <dsp:sp modelId="{AEAC0797-3A7A-4C68-890F-1AD977CF2E53}">
      <dsp:nvSpPr>
        <dsp:cNvPr id="0" name=""/>
        <dsp:cNvSpPr/>
      </dsp:nvSpPr>
      <dsp:spPr>
        <a:xfrm>
          <a:off x="7782626"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b="0" kern="1200">
              <a:latin typeface="Arial Narrow"/>
            </a:rPr>
            <a:t>25% </a:t>
          </a:r>
        </a:p>
      </dsp:txBody>
      <dsp:txXfrm>
        <a:off x="7955463" y="2599774"/>
        <a:ext cx="907395" cy="720515"/>
      </dsp:txXfrm>
    </dsp:sp>
    <dsp:sp modelId="{1E498AC5-ECEB-479B-A23E-535647D450B7}">
      <dsp:nvSpPr>
        <dsp:cNvPr id="0" name=""/>
        <dsp:cNvSpPr/>
      </dsp:nvSpPr>
      <dsp:spPr>
        <a:xfrm>
          <a:off x="7206501"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rtl="0">
            <a:lnSpc>
              <a:spcPct val="90000"/>
            </a:lnSpc>
            <a:spcBef>
              <a:spcPct val="0"/>
            </a:spcBef>
            <a:spcAft>
              <a:spcPct val="35000"/>
            </a:spcAft>
            <a:buNone/>
          </a:pPr>
          <a:r>
            <a:rPr lang="et-EE" sz="1500" b="0" kern="1200">
              <a:latin typeface="Arial Narrow"/>
            </a:rPr>
            <a:t>Siht 2025</a:t>
          </a:r>
        </a:p>
      </dsp:txBody>
      <dsp:txXfrm>
        <a:off x="7311965" y="1696660"/>
        <a:ext cx="509227" cy="509227"/>
      </dsp:txXfrm>
    </dsp:sp>
    <dsp:sp modelId="{E9E79300-906D-4C0C-A8AD-12D35F5B69C2}">
      <dsp:nvSpPr>
        <dsp:cNvPr id="0" name=""/>
        <dsp:cNvSpPr/>
      </dsp:nvSpPr>
      <dsp:spPr>
        <a:xfrm>
          <a:off x="9583014" y="1879258"/>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b="0" kern="1200">
              <a:latin typeface="Arial Narrow"/>
            </a:rPr>
            <a:t>20% </a:t>
          </a:r>
        </a:p>
      </dsp:txBody>
      <dsp:txXfrm>
        <a:off x="9755851" y="1879258"/>
        <a:ext cx="907395" cy="720515"/>
      </dsp:txXfrm>
    </dsp:sp>
    <dsp:sp modelId="{0E8E935A-553A-441D-B761-82FF39454BFC}">
      <dsp:nvSpPr>
        <dsp:cNvPr id="0" name=""/>
        <dsp:cNvSpPr/>
      </dsp:nvSpPr>
      <dsp:spPr>
        <a:xfrm>
          <a:off x="9583014" y="2599774"/>
          <a:ext cx="1080232" cy="720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20904" rIns="120904" bIns="120904" numCol="1" spcCol="1270" anchor="ctr" anchorCtr="0">
          <a:noAutofit/>
        </a:bodyPr>
        <a:lstStyle/>
        <a:p>
          <a:pPr marL="0" lvl="0" indent="0" algn="l" defTabSz="755650" rtl="0">
            <a:lnSpc>
              <a:spcPct val="90000"/>
            </a:lnSpc>
            <a:spcBef>
              <a:spcPct val="0"/>
            </a:spcBef>
            <a:spcAft>
              <a:spcPct val="35000"/>
            </a:spcAft>
            <a:buNone/>
          </a:pPr>
          <a:r>
            <a:rPr lang="et-EE" sz="1700" kern="1200">
              <a:latin typeface="Arial Narrow"/>
            </a:rPr>
            <a:t>50% </a:t>
          </a:r>
        </a:p>
      </dsp:txBody>
      <dsp:txXfrm>
        <a:off x="9755851" y="2599774"/>
        <a:ext cx="907395" cy="720515"/>
      </dsp:txXfrm>
    </dsp:sp>
    <dsp:sp modelId="{269CDFD1-959E-4FAF-8F9A-1E70C9585AD8}">
      <dsp:nvSpPr>
        <dsp:cNvPr id="0" name=""/>
        <dsp:cNvSpPr/>
      </dsp:nvSpPr>
      <dsp:spPr>
        <a:xfrm>
          <a:off x="9006890" y="1591196"/>
          <a:ext cx="720155" cy="720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rtl="0">
            <a:lnSpc>
              <a:spcPct val="90000"/>
            </a:lnSpc>
            <a:spcBef>
              <a:spcPct val="0"/>
            </a:spcBef>
            <a:spcAft>
              <a:spcPct val="35000"/>
            </a:spcAft>
            <a:buNone/>
          </a:pPr>
          <a:r>
            <a:rPr lang="et-EE" sz="1500" b="0" kern="1200">
              <a:latin typeface="Arial Narrow"/>
            </a:rPr>
            <a:t>Siht 2035</a:t>
          </a:r>
        </a:p>
      </dsp:txBody>
      <dsp:txXfrm>
        <a:off x="9112354" y="1696660"/>
        <a:ext cx="509227" cy="5092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65938-808B-48DE-BDB5-76EBA5822C4B}">
      <dsp:nvSpPr>
        <dsp:cNvPr id="0" name=""/>
        <dsp:cNvSpPr/>
      </dsp:nvSpPr>
      <dsp:spPr>
        <a:xfrm>
          <a:off x="4785960" y="1794133"/>
          <a:ext cx="1364365" cy="136436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t-EE" sz="2800" kern="1200"/>
            <a:t>VVTP</a:t>
          </a:r>
        </a:p>
      </dsp:txBody>
      <dsp:txXfrm>
        <a:off x="4985767" y="1993940"/>
        <a:ext cx="964751" cy="964751"/>
      </dsp:txXfrm>
    </dsp:sp>
    <dsp:sp modelId="{44117EE8-E6DA-44A5-8737-381D6E9A0F4A}">
      <dsp:nvSpPr>
        <dsp:cNvPr id="0" name=""/>
        <dsp:cNvSpPr/>
      </dsp:nvSpPr>
      <dsp:spPr>
        <a:xfrm rot="16200000">
          <a:off x="5318099" y="1287582"/>
          <a:ext cx="300088" cy="46388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t-EE" sz="1000" kern="1200"/>
        </a:p>
      </dsp:txBody>
      <dsp:txXfrm>
        <a:off x="5363112" y="1425372"/>
        <a:ext cx="210062" cy="278330"/>
      </dsp:txXfrm>
    </dsp:sp>
    <dsp:sp modelId="{F4FE5F0B-F062-4D96-8302-E445502C0D51}">
      <dsp:nvSpPr>
        <dsp:cNvPr id="0" name=""/>
        <dsp:cNvSpPr/>
      </dsp:nvSpPr>
      <dsp:spPr>
        <a:xfrm>
          <a:off x="4854178" y="0"/>
          <a:ext cx="1227929" cy="122792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t-EE" sz="1000" kern="1200"/>
            <a:t>Ukraina toetamine (sh sanktsioonid)</a:t>
          </a:r>
        </a:p>
      </dsp:txBody>
      <dsp:txXfrm>
        <a:off x="5034004" y="179826"/>
        <a:ext cx="868277" cy="868277"/>
      </dsp:txXfrm>
    </dsp:sp>
    <dsp:sp modelId="{B1575876-3587-4195-AD25-268920874D07}">
      <dsp:nvSpPr>
        <dsp:cNvPr id="0" name=""/>
        <dsp:cNvSpPr/>
      </dsp:nvSpPr>
      <dsp:spPr>
        <a:xfrm rot="19260544">
          <a:off x="6060700" y="1645254"/>
          <a:ext cx="295065" cy="463884"/>
        </a:xfrm>
        <a:prstGeom prst="rightArrow">
          <a:avLst>
            <a:gd name="adj1" fmla="val 60000"/>
            <a:gd name="adj2" fmla="val 50000"/>
          </a:avLst>
        </a:prstGeom>
        <a:solidFill>
          <a:schemeClr val="accent2">
            <a:hueOff val="1809846"/>
            <a:satOff val="2110"/>
            <a:lumOff val="-451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t-EE" sz="1000" kern="1200"/>
        </a:p>
      </dsp:txBody>
      <dsp:txXfrm>
        <a:off x="6070559" y="1765879"/>
        <a:ext cx="206546" cy="278330"/>
      </dsp:txXfrm>
    </dsp:sp>
    <dsp:sp modelId="{402CFAD7-1D21-4066-A883-A1CAE4F7F06A}">
      <dsp:nvSpPr>
        <dsp:cNvPr id="0" name=""/>
        <dsp:cNvSpPr/>
      </dsp:nvSpPr>
      <dsp:spPr>
        <a:xfrm>
          <a:off x="6294318" y="696527"/>
          <a:ext cx="1227929" cy="1227929"/>
        </a:xfrm>
        <a:prstGeom prst="ellipse">
          <a:avLst/>
        </a:prstGeom>
        <a:solidFill>
          <a:schemeClr val="accent2">
            <a:hueOff val="1809846"/>
            <a:satOff val="2110"/>
            <a:lumOff val="-451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t-EE" sz="1000" kern="1200"/>
            <a:t>Majanduskasv ja innovatsioon</a:t>
          </a:r>
        </a:p>
      </dsp:txBody>
      <dsp:txXfrm>
        <a:off x="6474144" y="876353"/>
        <a:ext cx="868277" cy="868277"/>
      </dsp:txXfrm>
    </dsp:sp>
    <dsp:sp modelId="{906C9994-B245-4B8D-94DB-B537CF91728D}">
      <dsp:nvSpPr>
        <dsp:cNvPr id="0" name=""/>
        <dsp:cNvSpPr/>
      </dsp:nvSpPr>
      <dsp:spPr>
        <a:xfrm rot="739791">
          <a:off x="6247784" y="2446188"/>
          <a:ext cx="287300" cy="463884"/>
        </a:xfrm>
        <a:prstGeom prst="rightArrow">
          <a:avLst>
            <a:gd name="adj1" fmla="val 60000"/>
            <a:gd name="adj2" fmla="val 50000"/>
          </a:avLst>
        </a:prstGeom>
        <a:solidFill>
          <a:schemeClr val="accent2">
            <a:hueOff val="3619693"/>
            <a:satOff val="4219"/>
            <a:lumOff val="-902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t-EE" sz="1000" kern="1200"/>
        </a:p>
      </dsp:txBody>
      <dsp:txXfrm>
        <a:off x="6248778" y="2529763"/>
        <a:ext cx="201110" cy="278330"/>
      </dsp:txXfrm>
    </dsp:sp>
    <dsp:sp modelId="{45B81A1D-5D28-4A78-996B-D0426D5286FA}">
      <dsp:nvSpPr>
        <dsp:cNvPr id="0" name=""/>
        <dsp:cNvSpPr/>
      </dsp:nvSpPr>
      <dsp:spPr>
        <a:xfrm>
          <a:off x="6650003" y="2254885"/>
          <a:ext cx="1227929" cy="1227929"/>
        </a:xfrm>
        <a:prstGeom prst="ellipse">
          <a:avLst/>
        </a:prstGeom>
        <a:solidFill>
          <a:schemeClr val="accent2">
            <a:hueOff val="3619693"/>
            <a:satOff val="4219"/>
            <a:lumOff val="-90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t-EE" sz="1000" kern="1200"/>
            <a:t>Kõrgharidus ja teadusrahastus</a:t>
          </a:r>
        </a:p>
      </dsp:txBody>
      <dsp:txXfrm>
        <a:off x="6829829" y="2434711"/>
        <a:ext cx="868277" cy="868277"/>
      </dsp:txXfrm>
    </dsp:sp>
    <dsp:sp modelId="{1BA73B31-7549-41A0-9815-E7584C8A44F8}">
      <dsp:nvSpPr>
        <dsp:cNvPr id="0" name=""/>
        <dsp:cNvSpPr/>
      </dsp:nvSpPr>
      <dsp:spPr>
        <a:xfrm rot="3769125">
          <a:off x="5757141" y="3075910"/>
          <a:ext cx="276019" cy="463884"/>
        </a:xfrm>
        <a:prstGeom prst="rightArrow">
          <a:avLst>
            <a:gd name="adj1" fmla="val 60000"/>
            <a:gd name="adj2" fmla="val 50000"/>
          </a:avLst>
        </a:prstGeom>
        <a:solidFill>
          <a:schemeClr val="accent2">
            <a:hueOff val="5429539"/>
            <a:satOff val="6329"/>
            <a:lumOff val="-1353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t-EE" sz="1000" kern="1200"/>
        </a:p>
      </dsp:txBody>
      <dsp:txXfrm>
        <a:off x="5779631" y="3131856"/>
        <a:ext cx="193213" cy="278330"/>
      </dsp:txXfrm>
    </dsp:sp>
    <dsp:sp modelId="{BEA4F806-FF90-4D64-91F5-78E3729066EC}">
      <dsp:nvSpPr>
        <dsp:cNvPr id="0" name=""/>
        <dsp:cNvSpPr/>
      </dsp:nvSpPr>
      <dsp:spPr>
        <a:xfrm>
          <a:off x="5684169" y="3478639"/>
          <a:ext cx="1227929" cy="1227929"/>
        </a:xfrm>
        <a:prstGeom prst="ellipse">
          <a:avLst/>
        </a:prstGeom>
        <a:solidFill>
          <a:schemeClr val="accent2">
            <a:hueOff val="5429539"/>
            <a:satOff val="6329"/>
            <a:lumOff val="-1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t-EE" sz="1000" kern="1200"/>
            <a:t>Rohereform ja ringmajandus </a:t>
          </a:r>
        </a:p>
      </dsp:txBody>
      <dsp:txXfrm>
        <a:off x="5863995" y="3658465"/>
        <a:ext cx="868277" cy="868277"/>
      </dsp:txXfrm>
    </dsp:sp>
    <dsp:sp modelId="{E9BB2A57-43AD-4EE2-817F-B687AE04B99B}">
      <dsp:nvSpPr>
        <dsp:cNvPr id="0" name=""/>
        <dsp:cNvSpPr/>
      </dsp:nvSpPr>
      <dsp:spPr>
        <a:xfrm rot="6957028">
          <a:off x="4916575" y="3089012"/>
          <a:ext cx="281028" cy="463884"/>
        </a:xfrm>
        <a:prstGeom prst="rightArrow">
          <a:avLst>
            <a:gd name="adj1" fmla="val 60000"/>
            <a:gd name="adj2" fmla="val 50000"/>
          </a:avLst>
        </a:prstGeom>
        <a:solidFill>
          <a:schemeClr val="accent2">
            <a:hueOff val="7239386"/>
            <a:satOff val="8439"/>
            <a:lumOff val="-1803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t-EE" sz="1000" kern="1200"/>
        </a:p>
      </dsp:txBody>
      <dsp:txXfrm rot="10800000">
        <a:off x="4977175" y="3143885"/>
        <a:ext cx="196720" cy="278330"/>
      </dsp:txXfrm>
    </dsp:sp>
    <dsp:sp modelId="{3B479B1C-F393-42CC-8B3A-45899406F620}">
      <dsp:nvSpPr>
        <dsp:cNvPr id="0" name=""/>
        <dsp:cNvSpPr/>
      </dsp:nvSpPr>
      <dsp:spPr>
        <a:xfrm>
          <a:off x="4054961" y="3504591"/>
          <a:ext cx="1227929" cy="1227929"/>
        </a:xfrm>
        <a:prstGeom prst="ellipse">
          <a:avLst/>
        </a:prstGeom>
        <a:solidFill>
          <a:schemeClr val="accent2">
            <a:hueOff val="7239386"/>
            <a:satOff val="8439"/>
            <a:lumOff val="-18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t-EE" sz="1000" kern="1200"/>
            <a:t>Taristu ja ühendused</a:t>
          </a:r>
        </a:p>
      </dsp:txBody>
      <dsp:txXfrm>
        <a:off x="4234787" y="3684417"/>
        <a:ext cx="868277" cy="868277"/>
      </dsp:txXfrm>
    </dsp:sp>
    <dsp:sp modelId="{45B3B363-F2EC-49C7-91B9-469C75EBB4C7}">
      <dsp:nvSpPr>
        <dsp:cNvPr id="0" name=""/>
        <dsp:cNvSpPr/>
      </dsp:nvSpPr>
      <dsp:spPr>
        <a:xfrm rot="10060209">
          <a:off x="4401202" y="2446188"/>
          <a:ext cx="287300" cy="463884"/>
        </a:xfrm>
        <a:prstGeom prst="rightArrow">
          <a:avLst>
            <a:gd name="adj1" fmla="val 60000"/>
            <a:gd name="adj2" fmla="val 50000"/>
          </a:avLst>
        </a:prstGeom>
        <a:solidFill>
          <a:schemeClr val="accent2">
            <a:hueOff val="9049232"/>
            <a:satOff val="10548"/>
            <a:lumOff val="-2254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t-EE" sz="1000" kern="1200"/>
        </a:p>
      </dsp:txBody>
      <dsp:txXfrm rot="10800000">
        <a:off x="4486398" y="2529763"/>
        <a:ext cx="201110" cy="278330"/>
      </dsp:txXfrm>
    </dsp:sp>
    <dsp:sp modelId="{5E2C4F4A-51A2-43AA-96E3-A5AC0C13C112}">
      <dsp:nvSpPr>
        <dsp:cNvPr id="0" name=""/>
        <dsp:cNvSpPr/>
      </dsp:nvSpPr>
      <dsp:spPr>
        <a:xfrm>
          <a:off x="3058354" y="2254885"/>
          <a:ext cx="1227929" cy="1227929"/>
        </a:xfrm>
        <a:prstGeom prst="ellipse">
          <a:avLst/>
        </a:prstGeom>
        <a:solidFill>
          <a:schemeClr val="accent2">
            <a:hueOff val="9049232"/>
            <a:satOff val="10548"/>
            <a:lumOff val="-2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t-EE" sz="1000" kern="1200"/>
            <a:t>Sotsiaalne kaitse</a:t>
          </a:r>
        </a:p>
      </dsp:txBody>
      <dsp:txXfrm>
        <a:off x="3238180" y="2434711"/>
        <a:ext cx="868277" cy="868277"/>
      </dsp:txXfrm>
    </dsp:sp>
    <dsp:sp modelId="{6C03A618-8D8E-4E86-BD95-4616D860CD5A}">
      <dsp:nvSpPr>
        <dsp:cNvPr id="0" name=""/>
        <dsp:cNvSpPr/>
      </dsp:nvSpPr>
      <dsp:spPr>
        <a:xfrm rot="13137458">
          <a:off x="4552545" y="1632565"/>
          <a:ext cx="317867" cy="463884"/>
        </a:xfrm>
        <a:prstGeom prst="rightArrow">
          <a:avLst>
            <a:gd name="adj1" fmla="val 60000"/>
            <a:gd name="adj2" fmla="val 50000"/>
          </a:avLst>
        </a:prstGeom>
        <a:solidFill>
          <a:schemeClr val="accent2">
            <a:hueOff val="10859079"/>
            <a:satOff val="12658"/>
            <a:lumOff val="-2705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t-EE" sz="1000" kern="1200"/>
        </a:p>
      </dsp:txBody>
      <dsp:txXfrm rot="10800000">
        <a:off x="4637301" y="1755321"/>
        <a:ext cx="222507" cy="278330"/>
      </dsp:txXfrm>
    </dsp:sp>
    <dsp:sp modelId="{16E51FF7-7E03-4A0F-8F7F-1DAB212FF2D0}">
      <dsp:nvSpPr>
        <dsp:cNvPr id="0" name=""/>
        <dsp:cNvSpPr/>
      </dsp:nvSpPr>
      <dsp:spPr>
        <a:xfrm>
          <a:off x="3379907" y="670314"/>
          <a:ext cx="1227929" cy="1227929"/>
        </a:xfrm>
        <a:prstGeom prst="ellipse">
          <a:avLst/>
        </a:prstGeom>
        <a:solidFill>
          <a:schemeClr val="accent2">
            <a:hueOff val="10859079"/>
            <a:satOff val="12658"/>
            <a:lumOff val="-2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t-EE" sz="1000" kern="1200"/>
            <a:t>Energia varustuskindlus ja roheenergia</a:t>
          </a:r>
        </a:p>
      </dsp:txBody>
      <dsp:txXfrm>
        <a:off x="3559733" y="850140"/>
        <a:ext cx="868277" cy="868277"/>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1651"/>
          </a:xfrm>
          <a:prstGeom prst="rect">
            <a:avLst/>
          </a:prstGeom>
        </p:spPr>
        <p:txBody>
          <a:bodyPr vert="horz" lIns="99057" tIns="49528" rIns="99057" bIns="49528" rtlCol="0"/>
          <a:lstStyle>
            <a:lvl1pPr algn="l">
              <a:defRPr sz="1300"/>
            </a:lvl1pPr>
          </a:lstStyle>
          <a:p>
            <a:endParaRPr lang="et-EE"/>
          </a:p>
        </p:txBody>
      </p:sp>
      <p:sp>
        <p:nvSpPr>
          <p:cNvPr id="3" name="Date Placeholder 2"/>
          <p:cNvSpPr>
            <a:spLocks noGrp="1"/>
          </p:cNvSpPr>
          <p:nvPr>
            <p:ph type="dt" idx="1"/>
          </p:nvPr>
        </p:nvSpPr>
        <p:spPr>
          <a:xfrm>
            <a:off x="4023092" y="0"/>
            <a:ext cx="3077739" cy="511651"/>
          </a:xfrm>
          <a:prstGeom prst="rect">
            <a:avLst/>
          </a:prstGeom>
        </p:spPr>
        <p:txBody>
          <a:bodyPr vert="horz" lIns="99057" tIns="49528" rIns="99057" bIns="49528" rtlCol="0"/>
          <a:lstStyle>
            <a:lvl1pPr algn="r">
              <a:defRPr sz="1300"/>
            </a:lvl1pPr>
          </a:lstStyle>
          <a:p>
            <a:fld id="{85511DD8-E7A9-4B7F-924E-249F3EBED262}" type="datetimeFigureOut">
              <a:rPr lang="et-EE" smtClean="0"/>
              <a:t>04.05.2023</a:t>
            </a:fld>
            <a:endParaRPr lang="et-EE"/>
          </a:p>
        </p:txBody>
      </p:sp>
      <p:sp>
        <p:nvSpPr>
          <p:cNvPr id="4" name="Slide Image Placeholder 3"/>
          <p:cNvSpPr>
            <a:spLocks noGrp="1" noRot="1" noChangeAspect="1"/>
          </p:cNvSpPr>
          <p:nvPr>
            <p:ph type="sldImg" idx="2"/>
          </p:nvPr>
        </p:nvSpPr>
        <p:spPr>
          <a:xfrm>
            <a:off x="138113" y="766763"/>
            <a:ext cx="6826250" cy="3838575"/>
          </a:xfrm>
          <a:prstGeom prst="rect">
            <a:avLst/>
          </a:prstGeom>
          <a:noFill/>
          <a:ln w="12700">
            <a:solidFill>
              <a:prstClr val="black"/>
            </a:solidFill>
          </a:ln>
        </p:spPr>
        <p:txBody>
          <a:bodyPr vert="horz" lIns="99057" tIns="49528" rIns="99057" bIns="49528" rtlCol="0" anchor="ctr"/>
          <a:lstStyle/>
          <a:p>
            <a:endParaRPr lang="et-EE"/>
          </a:p>
        </p:txBody>
      </p:sp>
      <p:sp>
        <p:nvSpPr>
          <p:cNvPr id="5" name="Notes Placeholder 4"/>
          <p:cNvSpPr>
            <a:spLocks noGrp="1"/>
          </p:cNvSpPr>
          <p:nvPr>
            <p:ph type="body" sz="quarter" idx="3"/>
          </p:nvPr>
        </p:nvSpPr>
        <p:spPr>
          <a:xfrm>
            <a:off x="710248" y="4860687"/>
            <a:ext cx="5681980" cy="4604861"/>
          </a:xfrm>
          <a:prstGeom prst="rect">
            <a:avLst/>
          </a:prstGeom>
        </p:spPr>
        <p:txBody>
          <a:bodyPr vert="horz" lIns="99057" tIns="49528" rIns="99057" bIns="4952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9719598"/>
            <a:ext cx="3077739" cy="511651"/>
          </a:xfrm>
          <a:prstGeom prst="rect">
            <a:avLst/>
          </a:prstGeom>
        </p:spPr>
        <p:txBody>
          <a:bodyPr vert="horz" lIns="99057" tIns="49528" rIns="99057" bIns="49528" rtlCol="0" anchor="b"/>
          <a:lstStyle>
            <a:lvl1pPr algn="l">
              <a:defRPr sz="1300"/>
            </a:lvl1pPr>
          </a:lstStyle>
          <a:p>
            <a:endParaRPr lang="et-EE"/>
          </a:p>
        </p:txBody>
      </p:sp>
      <p:sp>
        <p:nvSpPr>
          <p:cNvPr id="7" name="Slide Number Placeholder 6"/>
          <p:cNvSpPr>
            <a:spLocks noGrp="1"/>
          </p:cNvSpPr>
          <p:nvPr>
            <p:ph type="sldNum" sz="quarter" idx="5"/>
          </p:nvPr>
        </p:nvSpPr>
        <p:spPr>
          <a:xfrm>
            <a:off x="4023092" y="9719598"/>
            <a:ext cx="3077739" cy="511651"/>
          </a:xfrm>
          <a:prstGeom prst="rect">
            <a:avLst/>
          </a:prstGeom>
        </p:spPr>
        <p:txBody>
          <a:bodyPr vert="horz" lIns="99057" tIns="49528" rIns="99057" bIns="49528" rtlCol="0" anchor="b"/>
          <a:lstStyle>
            <a:lvl1pPr algn="r">
              <a:defRPr sz="1300"/>
            </a:lvl1pPr>
          </a:lstStyle>
          <a:p>
            <a:fld id="{4F3484B2-7D45-46A9-AA10-C2234E88C9BE}" type="slidenum">
              <a:rPr lang="et-EE" smtClean="0"/>
              <a:t>‹#›</a:t>
            </a:fld>
            <a:endParaRPr lang="et-EE"/>
          </a:p>
        </p:txBody>
      </p:sp>
    </p:spTree>
    <p:extLst>
      <p:ext uri="{BB962C8B-B14F-4D97-AF65-F5344CB8AC3E}">
        <p14:creationId xmlns:p14="http://schemas.microsoft.com/office/powerpoint/2010/main" val="4280869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t-EE"/>
          </a:p>
        </p:txBody>
      </p:sp>
    </p:spTree>
    <p:extLst>
      <p:ext uri="{BB962C8B-B14F-4D97-AF65-F5344CB8AC3E}">
        <p14:creationId xmlns:p14="http://schemas.microsoft.com/office/powerpoint/2010/main" val="3384714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EE"/>
          </a:p>
        </p:txBody>
      </p:sp>
    </p:spTree>
    <p:extLst>
      <p:ext uri="{BB962C8B-B14F-4D97-AF65-F5344CB8AC3E}">
        <p14:creationId xmlns:p14="http://schemas.microsoft.com/office/powerpoint/2010/main" val="2688018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207125" cy="3490913"/>
          </a:xfrm>
        </p:spPr>
      </p:sp>
      <p:sp>
        <p:nvSpPr>
          <p:cNvPr id="3" name="Notes Placeholder 2"/>
          <p:cNvSpPr>
            <a:spLocks noGrp="1"/>
          </p:cNvSpPr>
          <p:nvPr>
            <p:ph type="body" idx="1"/>
          </p:nvPr>
        </p:nvSpPr>
        <p:spPr/>
        <p:txBody>
          <a:bodyPr/>
          <a:lstStyle/>
          <a:p>
            <a:pPr marL="162020" indent="0">
              <a:buNone/>
            </a:pPr>
            <a:endParaRPr lang="et-EE"/>
          </a:p>
        </p:txBody>
      </p:sp>
    </p:spTree>
    <p:extLst>
      <p:ext uri="{BB962C8B-B14F-4D97-AF65-F5344CB8AC3E}">
        <p14:creationId xmlns:p14="http://schemas.microsoft.com/office/powerpoint/2010/main" val="4093279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207125" cy="3490913"/>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54138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207125" cy="3490913"/>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76608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207125" cy="3490913"/>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92511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a:t>Kas tuleb tuttav ette. Meil on alati kiire, kui korraks hingates ja analüüsides , et pisut </a:t>
            </a:r>
            <a:r>
              <a:rPr lang="et-EE" err="1"/>
              <a:t>innoveerides</a:t>
            </a:r>
            <a:r>
              <a:rPr lang="et-EE"/>
              <a:t> ehk uuendades, saaks lihtsamalt ja paremini. </a:t>
            </a:r>
          </a:p>
        </p:txBody>
      </p:sp>
      <p:sp>
        <p:nvSpPr>
          <p:cNvPr id="4" name="Slide Number Placeholder 3"/>
          <p:cNvSpPr>
            <a:spLocks noGrp="1"/>
          </p:cNvSpPr>
          <p:nvPr>
            <p:ph type="sldNum" sz="quarter" idx="5"/>
          </p:nvPr>
        </p:nvSpPr>
        <p:spPr/>
        <p:txBody>
          <a:bodyPr/>
          <a:lstStyle/>
          <a:p>
            <a:fld id="{2AF69770-34CD-4600-8F63-94C3A0C09FB6}" type="slidenum">
              <a:rPr lang="et-EE" smtClean="0"/>
              <a:t>32</a:t>
            </a:fld>
            <a:endParaRPr lang="et-EE"/>
          </a:p>
        </p:txBody>
      </p:sp>
    </p:spTree>
    <p:extLst>
      <p:ext uri="{BB962C8B-B14F-4D97-AF65-F5344CB8AC3E}">
        <p14:creationId xmlns:p14="http://schemas.microsoft.com/office/powerpoint/2010/main" val="2578445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Hankeinimesed</a:t>
            </a:r>
            <a:r>
              <a:rPr lang="en-US"/>
              <a:t> on </a:t>
            </a:r>
            <a:r>
              <a:rPr lang="en-US" err="1"/>
              <a:t>kõige</a:t>
            </a:r>
            <a:r>
              <a:rPr lang="en-US"/>
              <a:t> </a:t>
            </a:r>
            <a:r>
              <a:rPr lang="en-US" err="1"/>
              <a:t>laiema</a:t>
            </a:r>
            <a:r>
              <a:rPr lang="en-US"/>
              <a:t> </a:t>
            </a:r>
            <a:r>
              <a:rPr lang="en-US" err="1"/>
              <a:t>silmaringiga</a:t>
            </a:r>
            <a:r>
              <a:rPr lang="en-US"/>
              <a:t> </a:t>
            </a:r>
            <a:r>
              <a:rPr lang="en-US" err="1"/>
              <a:t>inimesed</a:t>
            </a:r>
            <a:r>
              <a:rPr lang="en-US"/>
              <a:t>, </a:t>
            </a:r>
            <a:r>
              <a:rPr lang="en-US" err="1"/>
              <a:t>sest</a:t>
            </a:r>
            <a:r>
              <a:rPr lang="en-US"/>
              <a:t> </a:t>
            </a:r>
            <a:r>
              <a:rPr lang="en-US" err="1"/>
              <a:t>arusaamata</a:t>
            </a:r>
            <a:r>
              <a:rPr lang="en-US"/>
              <a:t> </a:t>
            </a:r>
            <a:r>
              <a:rPr lang="en-US" err="1"/>
              <a:t>valdkonnast</a:t>
            </a:r>
            <a:r>
              <a:rPr lang="en-US"/>
              <a:t> </a:t>
            </a:r>
            <a:r>
              <a:rPr lang="en-US" err="1"/>
              <a:t>oleme</a:t>
            </a:r>
            <a:r>
              <a:rPr lang="en-US"/>
              <a:t> </a:t>
            </a:r>
            <a:r>
              <a:rPr lang="en-US" err="1"/>
              <a:t>lihtsalt</a:t>
            </a:r>
            <a:r>
              <a:rPr lang="en-US"/>
              <a:t> </a:t>
            </a:r>
            <a:r>
              <a:rPr lang="en-US" err="1"/>
              <a:t>vormitäited</a:t>
            </a:r>
            <a:r>
              <a:rPr lang="en-US"/>
              <a:t>. </a:t>
            </a:r>
            <a:r>
              <a:rPr lang="en-US" err="1"/>
              <a:t>Teenuse</a:t>
            </a:r>
            <a:r>
              <a:rPr lang="en-US"/>
              <a:t> /</a:t>
            </a:r>
            <a:r>
              <a:rPr lang="en-US" err="1"/>
              <a:t>asjade</a:t>
            </a:r>
            <a:r>
              <a:rPr lang="en-US"/>
              <a:t> </a:t>
            </a:r>
            <a:r>
              <a:rPr lang="en-US" err="1"/>
              <a:t>omanikudel</a:t>
            </a:r>
            <a:r>
              <a:rPr lang="en-US"/>
              <a:t> on </a:t>
            </a:r>
            <a:r>
              <a:rPr lang="en-US" err="1"/>
              <a:t>suur</a:t>
            </a:r>
            <a:r>
              <a:rPr lang="en-US"/>
              <a:t> </a:t>
            </a:r>
            <a:r>
              <a:rPr lang="en-US" err="1"/>
              <a:t>kartus</a:t>
            </a:r>
            <a:r>
              <a:rPr lang="en-US"/>
              <a:t> </a:t>
            </a:r>
            <a:r>
              <a:rPr lang="en-US" err="1"/>
              <a:t>hanke</a:t>
            </a:r>
            <a:r>
              <a:rPr lang="en-US"/>
              <a:t> </a:t>
            </a:r>
            <a:r>
              <a:rPr lang="en-US" err="1"/>
              <a:t>ees</a:t>
            </a:r>
            <a:r>
              <a:rPr lang="en-US"/>
              <a:t> ja </a:t>
            </a:r>
            <a:r>
              <a:rPr lang="en-US" err="1"/>
              <a:t>ootavad</a:t>
            </a:r>
            <a:r>
              <a:rPr lang="en-US"/>
              <a:t> </a:t>
            </a:r>
            <a:r>
              <a:rPr lang="en-US" err="1"/>
              <a:t>käe</a:t>
            </a:r>
            <a:r>
              <a:rPr lang="en-US"/>
              <a:t> </a:t>
            </a:r>
            <a:r>
              <a:rPr lang="en-US" err="1"/>
              <a:t>hoidmist</a:t>
            </a:r>
            <a:r>
              <a:rPr lang="en-US"/>
              <a:t> ja </a:t>
            </a:r>
            <a:r>
              <a:rPr lang="en-US" err="1"/>
              <a:t>suunamist</a:t>
            </a:r>
            <a:r>
              <a:rPr lang="en-US"/>
              <a:t>, </a:t>
            </a:r>
            <a:r>
              <a:rPr lang="en-US" err="1"/>
              <a:t>kuid</a:t>
            </a:r>
            <a:r>
              <a:rPr lang="en-US"/>
              <a:t> </a:t>
            </a:r>
            <a:r>
              <a:rPr lang="en-US" err="1"/>
              <a:t>selleks</a:t>
            </a:r>
            <a:r>
              <a:rPr lang="en-US"/>
              <a:t> on </a:t>
            </a:r>
            <a:r>
              <a:rPr lang="en-US" err="1"/>
              <a:t>vaja</a:t>
            </a:r>
            <a:r>
              <a:rPr lang="en-US"/>
              <a:t> </a:t>
            </a:r>
            <a:r>
              <a:rPr lang="en-US" err="1"/>
              <a:t>oskusi</a:t>
            </a:r>
            <a:r>
              <a:rPr lang="en-US"/>
              <a:t> ja </a:t>
            </a:r>
            <a:r>
              <a:rPr lang="en-US" err="1"/>
              <a:t>teadmisi</a:t>
            </a:r>
            <a:r>
              <a:rPr lang="en-US"/>
              <a:t>. </a:t>
            </a:r>
          </a:p>
          <a:p>
            <a:r>
              <a:rPr lang="en-US" err="1"/>
              <a:t>Innovatsiooni</a:t>
            </a:r>
            <a:r>
              <a:rPr lang="en-US"/>
              <a:t> on </a:t>
            </a:r>
            <a:r>
              <a:rPr lang="en-US" err="1"/>
              <a:t>võimalik</a:t>
            </a:r>
            <a:r>
              <a:rPr lang="en-US"/>
              <a:t> </a:t>
            </a:r>
            <a:r>
              <a:rPr lang="en-US" err="1"/>
              <a:t>teha</a:t>
            </a:r>
            <a:r>
              <a:rPr lang="en-US"/>
              <a:t> ka </a:t>
            </a:r>
            <a:r>
              <a:rPr lang="en-US" err="1"/>
              <a:t>hanketeenuses</a:t>
            </a:r>
            <a:r>
              <a:rPr lang="en-US"/>
              <a:t>- </a:t>
            </a:r>
            <a:r>
              <a:rPr lang="en-US" err="1"/>
              <a:t>meie</a:t>
            </a:r>
            <a:r>
              <a:rPr lang="en-US"/>
              <a:t> </a:t>
            </a:r>
            <a:r>
              <a:rPr lang="en-US" err="1"/>
              <a:t>osakond</a:t>
            </a:r>
            <a:r>
              <a:rPr lang="en-US"/>
              <a:t> </a:t>
            </a:r>
            <a:r>
              <a:rPr lang="en-US" err="1"/>
              <a:t>näiteks</a:t>
            </a:r>
            <a:r>
              <a:rPr lang="en-US"/>
              <a:t> </a:t>
            </a:r>
            <a:r>
              <a:rPr lang="en-US" err="1"/>
              <a:t>asub</a:t>
            </a:r>
            <a:r>
              <a:rPr lang="en-US"/>
              <a:t> </a:t>
            </a:r>
            <a:r>
              <a:rPr lang="en-US" err="1"/>
              <a:t>innovatsiooni</a:t>
            </a:r>
            <a:r>
              <a:rPr lang="en-US"/>
              <a:t> </a:t>
            </a:r>
            <a:r>
              <a:rPr lang="en-US" err="1"/>
              <a:t>divisjonis</a:t>
            </a:r>
            <a:r>
              <a:rPr lang="en-US"/>
              <a:t>. </a:t>
            </a:r>
            <a:r>
              <a:rPr lang="en-US" err="1"/>
              <a:t>Pidevalt</a:t>
            </a:r>
            <a:r>
              <a:rPr lang="en-US"/>
              <a:t> </a:t>
            </a:r>
            <a:r>
              <a:rPr lang="en-US" err="1"/>
              <a:t>uuendades</a:t>
            </a:r>
            <a:r>
              <a:rPr lang="en-US"/>
              <a:t> ka </a:t>
            </a:r>
            <a:r>
              <a:rPr lang="en-US" err="1"/>
              <a:t>oma</a:t>
            </a:r>
            <a:r>
              <a:rPr lang="en-US"/>
              <a:t> </a:t>
            </a:r>
            <a:r>
              <a:rPr lang="en-US" err="1"/>
              <a:t>lähenemisi</a:t>
            </a:r>
            <a:r>
              <a:rPr lang="en-US"/>
              <a:t> on </a:t>
            </a:r>
            <a:r>
              <a:rPr lang="en-US" err="1"/>
              <a:t>seda</a:t>
            </a:r>
            <a:r>
              <a:rPr lang="en-US"/>
              <a:t> </a:t>
            </a:r>
            <a:r>
              <a:rPr lang="en-US" err="1"/>
              <a:t>võimalik</a:t>
            </a:r>
            <a:r>
              <a:rPr lang="en-US"/>
              <a:t> </a:t>
            </a:r>
            <a:r>
              <a:rPr lang="en-US" err="1"/>
              <a:t>teha</a:t>
            </a:r>
            <a:r>
              <a:rPr lang="en-US"/>
              <a:t> ka </a:t>
            </a:r>
            <a:r>
              <a:rPr lang="en-US" err="1"/>
              <a:t>edukalt</a:t>
            </a:r>
            <a:r>
              <a:rPr lang="en-US"/>
              <a:t>. </a:t>
            </a:r>
            <a:endParaRPr lang="en-GB"/>
          </a:p>
          <a:p>
            <a:endParaRPr lang="en-US">
              <a:cs typeface="Calibri"/>
            </a:endParaRPr>
          </a:p>
        </p:txBody>
      </p:sp>
      <p:sp>
        <p:nvSpPr>
          <p:cNvPr id="4" name="Slide Number Placeholder 3"/>
          <p:cNvSpPr>
            <a:spLocks noGrp="1"/>
          </p:cNvSpPr>
          <p:nvPr>
            <p:ph type="sldNum" sz="quarter" idx="5"/>
          </p:nvPr>
        </p:nvSpPr>
        <p:spPr/>
        <p:txBody>
          <a:bodyPr/>
          <a:lstStyle/>
          <a:p>
            <a:fld id="{4F3484B2-7D45-46A9-AA10-C2234E88C9BE}" type="slidenum">
              <a:rPr lang="et-EE" smtClean="0"/>
              <a:t>34</a:t>
            </a:fld>
            <a:endParaRPr lang="et-EE"/>
          </a:p>
        </p:txBody>
      </p:sp>
    </p:spTree>
    <p:extLst>
      <p:ext uri="{BB962C8B-B14F-4D97-AF65-F5344CB8AC3E}">
        <p14:creationId xmlns:p14="http://schemas.microsoft.com/office/powerpoint/2010/main" val="2744332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Vigu</a:t>
            </a:r>
            <a:r>
              <a:rPr lang="en-US"/>
              <a:t> </a:t>
            </a:r>
            <a:r>
              <a:rPr lang="en-US" err="1"/>
              <a:t>teevad</a:t>
            </a:r>
            <a:r>
              <a:rPr lang="en-US"/>
              <a:t> ka </a:t>
            </a:r>
            <a:r>
              <a:rPr lang="en-US" err="1"/>
              <a:t>ettevõtjad</a:t>
            </a:r>
            <a:r>
              <a:rPr lang="en-US"/>
              <a:t>, et </a:t>
            </a:r>
            <a:r>
              <a:rPr lang="en-US" err="1"/>
              <a:t>ei</a:t>
            </a:r>
            <a:r>
              <a:rPr lang="en-US"/>
              <a:t> </a:t>
            </a:r>
            <a:r>
              <a:rPr lang="en-US" err="1"/>
              <a:t>kaasa</a:t>
            </a:r>
            <a:r>
              <a:rPr lang="en-US"/>
              <a:t> </a:t>
            </a:r>
            <a:r>
              <a:rPr lang="en-US" err="1"/>
              <a:t>kliente</a:t>
            </a:r>
            <a:r>
              <a:rPr lang="en-US"/>
              <a:t>. </a:t>
            </a:r>
            <a:r>
              <a:rPr lang="en-US" err="1"/>
              <a:t>Meie</a:t>
            </a:r>
            <a:r>
              <a:rPr lang="en-US"/>
              <a:t> </a:t>
            </a:r>
            <a:r>
              <a:rPr lang="en-US" err="1"/>
              <a:t>jaoks</a:t>
            </a:r>
            <a:r>
              <a:rPr lang="en-US"/>
              <a:t> on </a:t>
            </a:r>
            <a:r>
              <a:rPr lang="en-US" err="1"/>
              <a:t>turu</a:t>
            </a:r>
            <a:r>
              <a:rPr lang="en-US"/>
              <a:t> </a:t>
            </a:r>
            <a:r>
              <a:rPr lang="en-US" err="1"/>
              <a:t>tundmine</a:t>
            </a:r>
            <a:r>
              <a:rPr lang="en-US"/>
              <a:t> </a:t>
            </a:r>
            <a:r>
              <a:rPr lang="en-US" err="1"/>
              <a:t>vajalik</a:t>
            </a:r>
            <a:r>
              <a:rPr lang="en-US"/>
              <a:t>. </a:t>
            </a:r>
          </a:p>
          <a:p>
            <a:r>
              <a:rPr lang="en-US" err="1"/>
              <a:t>Reklaam</a:t>
            </a:r>
            <a:r>
              <a:rPr lang="en-US"/>
              <a:t> </a:t>
            </a:r>
            <a:r>
              <a:rPr lang="en-US" err="1"/>
              <a:t>meedia</a:t>
            </a:r>
            <a:r>
              <a:rPr lang="en-US"/>
              <a:t> </a:t>
            </a:r>
            <a:r>
              <a:rPr lang="en-US" err="1"/>
              <a:t>hangetega</a:t>
            </a:r>
            <a:r>
              <a:rPr lang="en-US"/>
              <a:t> </a:t>
            </a:r>
            <a:r>
              <a:rPr lang="en-US" err="1"/>
              <a:t>TULIga</a:t>
            </a:r>
            <a:r>
              <a:rPr lang="en-US"/>
              <a:t> </a:t>
            </a:r>
            <a:r>
              <a:rPr lang="en-US" err="1"/>
              <a:t>koostöö</a:t>
            </a:r>
            <a:r>
              <a:rPr lang="en-US"/>
              <a:t>. </a:t>
            </a:r>
            <a:r>
              <a:rPr lang="en-US" err="1"/>
              <a:t>Välismaiste</a:t>
            </a:r>
            <a:r>
              <a:rPr lang="en-US"/>
              <a:t> </a:t>
            </a:r>
            <a:r>
              <a:rPr lang="en-US" err="1"/>
              <a:t>pakkujate</a:t>
            </a:r>
            <a:r>
              <a:rPr lang="en-US"/>
              <a:t> </a:t>
            </a:r>
            <a:r>
              <a:rPr lang="en-US" err="1"/>
              <a:t>toomine</a:t>
            </a:r>
            <a:r>
              <a:rPr lang="en-US"/>
              <a:t> </a:t>
            </a:r>
            <a:r>
              <a:rPr lang="en-US" err="1"/>
              <a:t>meie</a:t>
            </a:r>
            <a:r>
              <a:rPr lang="en-US"/>
              <a:t> </a:t>
            </a:r>
            <a:r>
              <a:rPr lang="en-US" err="1"/>
              <a:t>Registrisse</a:t>
            </a:r>
            <a:r>
              <a:rPr lang="en-US"/>
              <a:t>. </a:t>
            </a:r>
            <a:endParaRPr lang="en-GB"/>
          </a:p>
          <a:p>
            <a:endParaRPr lang="en-US">
              <a:cs typeface="Calibri"/>
            </a:endParaRPr>
          </a:p>
        </p:txBody>
      </p:sp>
      <p:sp>
        <p:nvSpPr>
          <p:cNvPr id="4" name="Slide Number Placeholder 3"/>
          <p:cNvSpPr>
            <a:spLocks noGrp="1"/>
          </p:cNvSpPr>
          <p:nvPr>
            <p:ph type="sldNum" sz="quarter" idx="5"/>
          </p:nvPr>
        </p:nvSpPr>
        <p:spPr/>
        <p:txBody>
          <a:bodyPr/>
          <a:lstStyle/>
          <a:p>
            <a:fld id="{4F3484B2-7D45-46A9-AA10-C2234E88C9BE}" type="slidenum">
              <a:rPr lang="et-EE" smtClean="0"/>
              <a:t>37</a:t>
            </a:fld>
            <a:endParaRPr lang="et-EE"/>
          </a:p>
        </p:txBody>
      </p:sp>
    </p:spTree>
    <p:extLst>
      <p:ext uri="{BB962C8B-B14F-4D97-AF65-F5344CB8AC3E}">
        <p14:creationId xmlns:p14="http://schemas.microsoft.com/office/powerpoint/2010/main" val="414379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Viisime</a:t>
            </a:r>
            <a:r>
              <a:rPr lang="en-US"/>
              <a:t> </a:t>
            </a:r>
            <a:r>
              <a:rPr lang="en-US" err="1"/>
              <a:t>läbi</a:t>
            </a:r>
            <a:r>
              <a:rPr lang="en-US"/>
              <a:t> </a:t>
            </a:r>
            <a:r>
              <a:rPr lang="en-US" err="1"/>
              <a:t>intervjuud</a:t>
            </a:r>
            <a:r>
              <a:rPr lang="en-US"/>
              <a:t> </a:t>
            </a:r>
            <a:r>
              <a:rPr lang="en-US" err="1"/>
              <a:t>nii</a:t>
            </a:r>
            <a:r>
              <a:rPr lang="en-US"/>
              <a:t> </a:t>
            </a:r>
            <a:r>
              <a:rPr lang="en-US" err="1"/>
              <a:t>pakkujatega</a:t>
            </a:r>
            <a:r>
              <a:rPr lang="en-US"/>
              <a:t>, </a:t>
            </a:r>
            <a:r>
              <a:rPr lang="en-US" err="1"/>
              <a:t>ise</a:t>
            </a:r>
            <a:r>
              <a:rPr lang="en-US"/>
              <a:t> </a:t>
            </a:r>
            <a:r>
              <a:rPr lang="en-US" err="1"/>
              <a:t>endaga</a:t>
            </a:r>
            <a:r>
              <a:rPr lang="en-US"/>
              <a:t> ja </a:t>
            </a:r>
            <a:r>
              <a:rPr lang="en-US" err="1"/>
              <a:t>vastutavate</a:t>
            </a:r>
            <a:r>
              <a:rPr lang="en-US"/>
              <a:t> </a:t>
            </a:r>
            <a:r>
              <a:rPr lang="en-US" err="1"/>
              <a:t>isikutega</a:t>
            </a:r>
            <a:r>
              <a:rPr lang="en-US"/>
              <a:t>. </a:t>
            </a:r>
            <a:r>
              <a:rPr lang="en-US" err="1"/>
              <a:t>Analüüsisime</a:t>
            </a:r>
            <a:r>
              <a:rPr lang="en-US"/>
              <a:t> </a:t>
            </a:r>
            <a:r>
              <a:rPr lang="en-US" err="1"/>
              <a:t>teekonnad</a:t>
            </a:r>
            <a:r>
              <a:rPr lang="en-US"/>
              <a:t>, </a:t>
            </a:r>
            <a:r>
              <a:rPr lang="en-US" err="1"/>
              <a:t>otsisime</a:t>
            </a:r>
            <a:r>
              <a:rPr lang="en-US"/>
              <a:t> </a:t>
            </a:r>
            <a:r>
              <a:rPr lang="en-US" err="1"/>
              <a:t>kitsaskohad</a:t>
            </a:r>
            <a:r>
              <a:rPr lang="en-US"/>
              <a:t> ja </a:t>
            </a:r>
            <a:r>
              <a:rPr lang="en-US" err="1"/>
              <a:t>püüdsime</a:t>
            </a:r>
            <a:r>
              <a:rPr lang="en-US"/>
              <a:t> </a:t>
            </a:r>
            <a:r>
              <a:rPr lang="en-US" err="1"/>
              <a:t>leida</a:t>
            </a:r>
            <a:r>
              <a:rPr lang="en-US"/>
              <a:t> </a:t>
            </a:r>
            <a:r>
              <a:rPr lang="en-US" err="1"/>
              <a:t>neile</a:t>
            </a:r>
            <a:r>
              <a:rPr lang="en-US"/>
              <a:t> </a:t>
            </a:r>
            <a:r>
              <a:rPr lang="en-US" err="1"/>
              <a:t>lahendused</a:t>
            </a:r>
            <a:r>
              <a:rPr lang="en-US"/>
              <a:t>. </a:t>
            </a:r>
            <a:r>
              <a:rPr lang="en-US" err="1"/>
              <a:t>Arengupäevale</a:t>
            </a:r>
            <a:r>
              <a:rPr lang="en-US"/>
              <a:t> </a:t>
            </a:r>
            <a:r>
              <a:rPr lang="en-US" err="1"/>
              <a:t>olid</a:t>
            </a:r>
            <a:r>
              <a:rPr lang="en-US"/>
              <a:t> </a:t>
            </a:r>
            <a:r>
              <a:rPr lang="en-US" err="1"/>
              <a:t>kaasatud</a:t>
            </a:r>
            <a:r>
              <a:rPr lang="en-US"/>
              <a:t> </a:t>
            </a:r>
            <a:r>
              <a:rPr lang="en-US" err="1"/>
              <a:t>nii</a:t>
            </a:r>
            <a:r>
              <a:rPr lang="en-US"/>
              <a:t> </a:t>
            </a:r>
            <a:r>
              <a:rPr lang="en-US" err="1"/>
              <a:t>pakkujad</a:t>
            </a:r>
            <a:r>
              <a:rPr lang="en-US"/>
              <a:t> </a:t>
            </a:r>
            <a:r>
              <a:rPr lang="en-US" err="1"/>
              <a:t>kui</a:t>
            </a:r>
            <a:r>
              <a:rPr lang="en-US"/>
              <a:t> ka </a:t>
            </a:r>
            <a:r>
              <a:rPr lang="en-US" err="1"/>
              <a:t>vastutavad</a:t>
            </a:r>
            <a:r>
              <a:rPr lang="en-US"/>
              <a:t> </a:t>
            </a:r>
            <a:r>
              <a:rPr lang="en-US" err="1"/>
              <a:t>isikud</a:t>
            </a:r>
            <a:r>
              <a:rPr lang="en-US"/>
              <a:t>, et </a:t>
            </a:r>
            <a:r>
              <a:rPr lang="en-US" err="1"/>
              <a:t>oleks</a:t>
            </a:r>
            <a:r>
              <a:rPr lang="en-US"/>
              <a:t> </a:t>
            </a:r>
            <a:r>
              <a:rPr lang="en-US" err="1"/>
              <a:t>otseallikast</a:t>
            </a:r>
            <a:r>
              <a:rPr lang="en-US"/>
              <a:t> </a:t>
            </a:r>
            <a:r>
              <a:rPr lang="en-US" err="1"/>
              <a:t>informatsioon</a:t>
            </a:r>
            <a:r>
              <a:rPr lang="en-US"/>
              <a:t> </a:t>
            </a:r>
            <a:r>
              <a:rPr lang="en-US" err="1"/>
              <a:t>olemas</a:t>
            </a:r>
            <a:r>
              <a:rPr lang="en-US"/>
              <a:t>. </a:t>
            </a:r>
            <a:endParaRPr lang="en-US" err="1">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4F3484B2-7D45-46A9-AA10-C2234E88C9BE}" type="slidenum">
              <a:rPr lang="et-EE" smtClean="0"/>
              <a:t>38</a:t>
            </a:fld>
            <a:endParaRPr lang="et-EE"/>
          </a:p>
        </p:txBody>
      </p:sp>
    </p:spTree>
    <p:extLst>
      <p:ext uri="{BB962C8B-B14F-4D97-AF65-F5344CB8AC3E}">
        <p14:creationId xmlns:p14="http://schemas.microsoft.com/office/powerpoint/2010/main" val="3964730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err="1"/>
              <a:t>Hankeplaani</a:t>
            </a:r>
            <a:r>
              <a:rPr lang="en-GB" b="1"/>
              <a:t> </a:t>
            </a:r>
            <a:r>
              <a:rPr lang="en-GB" b="1" err="1"/>
              <a:t>ajakohastamine</a:t>
            </a:r>
            <a:r>
              <a:rPr lang="en-GB"/>
              <a:t> – </a:t>
            </a:r>
            <a:r>
              <a:rPr lang="en-GB" err="1"/>
              <a:t>hankeplaani</a:t>
            </a:r>
            <a:r>
              <a:rPr lang="en-GB"/>
              <a:t> </a:t>
            </a:r>
            <a:r>
              <a:rPr lang="en-GB" err="1"/>
              <a:t>lisame</a:t>
            </a:r>
            <a:r>
              <a:rPr lang="en-GB"/>
              <a:t> </a:t>
            </a:r>
            <a:r>
              <a:rPr lang="en-GB" err="1"/>
              <a:t>õige</a:t>
            </a:r>
            <a:r>
              <a:rPr lang="en-GB"/>
              <a:t> info (</a:t>
            </a:r>
            <a:r>
              <a:rPr lang="en-GB" err="1"/>
              <a:t>mitte</a:t>
            </a:r>
            <a:r>
              <a:rPr lang="en-GB"/>
              <a:t> </a:t>
            </a:r>
            <a:r>
              <a:rPr lang="en-GB" err="1"/>
              <a:t>idealistliku</a:t>
            </a:r>
            <a:r>
              <a:rPr lang="en-GB"/>
              <a:t>), VI-de </a:t>
            </a:r>
            <a:r>
              <a:rPr lang="en-GB" err="1"/>
              <a:t>informeerimine</a:t>
            </a:r>
            <a:r>
              <a:rPr lang="en-GB"/>
              <a:t> </a:t>
            </a:r>
            <a:r>
              <a:rPr lang="en-GB" err="1"/>
              <a:t>hankeplaani</a:t>
            </a:r>
            <a:r>
              <a:rPr lang="en-GB"/>
              <a:t> </a:t>
            </a:r>
            <a:r>
              <a:rPr lang="en-GB" err="1"/>
              <a:t>olulisest</a:t>
            </a:r>
            <a:r>
              <a:rPr lang="en-GB"/>
              <a:t> </a:t>
            </a:r>
            <a:r>
              <a:rPr lang="en-GB" err="1"/>
              <a:t>ning</a:t>
            </a:r>
            <a:r>
              <a:rPr lang="en-GB"/>
              <a:t> </a:t>
            </a:r>
            <a:r>
              <a:rPr lang="en-GB" err="1"/>
              <a:t>vaatame</a:t>
            </a:r>
            <a:r>
              <a:rPr lang="en-GB"/>
              <a:t> 2x </a:t>
            </a:r>
            <a:r>
              <a:rPr lang="en-GB" err="1"/>
              <a:t>aastas</a:t>
            </a:r>
            <a:r>
              <a:rPr lang="en-GB"/>
              <a:t> </a:t>
            </a:r>
            <a:r>
              <a:rPr lang="en-GB" err="1"/>
              <a:t>üle</a:t>
            </a:r>
            <a:r>
              <a:rPr lang="en-GB"/>
              <a:t> </a:t>
            </a:r>
            <a:r>
              <a:rPr lang="en-GB" err="1"/>
              <a:t>ja</a:t>
            </a:r>
            <a:r>
              <a:rPr lang="en-GB"/>
              <a:t> </a:t>
            </a:r>
            <a:r>
              <a:rPr lang="en-GB" err="1"/>
              <a:t>lisame</a:t>
            </a:r>
            <a:r>
              <a:rPr lang="en-GB"/>
              <a:t> </a:t>
            </a:r>
            <a:r>
              <a:rPr lang="en-GB" err="1"/>
              <a:t>veebi</a:t>
            </a:r>
            <a:r>
              <a:rPr lang="en-GB"/>
              <a:t> </a:t>
            </a:r>
            <a:r>
              <a:rPr lang="en-GB" err="1"/>
              <a:t>õige</a:t>
            </a:r>
            <a:r>
              <a:rPr lang="en-GB"/>
              <a:t> </a:t>
            </a:r>
            <a:r>
              <a:rPr lang="en-GB" err="1"/>
              <a:t>versiooni</a:t>
            </a:r>
            <a:r>
              <a:rPr lang="en-GB"/>
              <a:t>.  </a:t>
            </a:r>
            <a:endParaRPr lang="en-US"/>
          </a:p>
          <a:p>
            <a:r>
              <a:rPr lang="en-GB" b="1"/>
              <a:t>Pakkuja </a:t>
            </a:r>
            <a:r>
              <a:rPr lang="en-GB" b="1" err="1"/>
              <a:t>ootuste</a:t>
            </a:r>
            <a:r>
              <a:rPr lang="en-GB" b="1"/>
              <a:t> </a:t>
            </a:r>
            <a:r>
              <a:rPr lang="en-GB" b="1" err="1"/>
              <a:t>juhtimine</a:t>
            </a:r>
            <a:r>
              <a:rPr lang="en-GB"/>
              <a:t> – </a:t>
            </a:r>
            <a:r>
              <a:rPr lang="en-GB" err="1"/>
              <a:t>ajaraamistiku</a:t>
            </a:r>
            <a:r>
              <a:rPr lang="en-GB"/>
              <a:t> </a:t>
            </a:r>
            <a:r>
              <a:rPr lang="en-GB" err="1"/>
              <a:t>koostamine</a:t>
            </a:r>
            <a:r>
              <a:rPr lang="en-GB"/>
              <a:t> </a:t>
            </a:r>
            <a:r>
              <a:rPr lang="en-GB" err="1"/>
              <a:t>koostöös</a:t>
            </a:r>
            <a:r>
              <a:rPr lang="en-GB"/>
              <a:t> </a:t>
            </a:r>
            <a:r>
              <a:rPr lang="en-GB" err="1"/>
              <a:t>VIga</a:t>
            </a:r>
            <a:r>
              <a:rPr lang="en-GB"/>
              <a:t> </a:t>
            </a:r>
            <a:r>
              <a:rPr lang="en-GB" err="1"/>
              <a:t>ning</a:t>
            </a:r>
            <a:r>
              <a:rPr lang="en-GB"/>
              <a:t> </a:t>
            </a:r>
            <a:r>
              <a:rPr lang="en-GB" err="1"/>
              <a:t>avaldamine</a:t>
            </a:r>
            <a:r>
              <a:rPr lang="en-GB"/>
              <a:t> </a:t>
            </a:r>
            <a:r>
              <a:rPr lang="en-GB" err="1"/>
              <a:t>RHRis</a:t>
            </a:r>
            <a:r>
              <a:rPr lang="en-GB"/>
              <a:t>, </a:t>
            </a:r>
            <a:r>
              <a:rPr lang="en-GB" err="1"/>
              <a:t>vajadusel</a:t>
            </a:r>
            <a:r>
              <a:rPr lang="en-GB"/>
              <a:t> </a:t>
            </a:r>
            <a:r>
              <a:rPr lang="en-GB" err="1"/>
              <a:t>korrigeerimine</a:t>
            </a:r>
            <a:r>
              <a:rPr lang="en-GB"/>
              <a:t>. </a:t>
            </a:r>
            <a:r>
              <a:rPr lang="en-GB" err="1"/>
              <a:t>Ajaraam</a:t>
            </a:r>
            <a:r>
              <a:rPr lang="en-GB"/>
              <a:t> </a:t>
            </a:r>
            <a:r>
              <a:rPr lang="en-GB" err="1"/>
              <a:t>sisaldab</a:t>
            </a:r>
            <a:r>
              <a:rPr lang="en-GB"/>
              <a:t> </a:t>
            </a:r>
            <a:r>
              <a:rPr lang="en-GB" err="1"/>
              <a:t>infot</a:t>
            </a:r>
            <a:r>
              <a:rPr lang="en-GB"/>
              <a:t>, </a:t>
            </a:r>
            <a:r>
              <a:rPr lang="en-GB" err="1"/>
              <a:t>millal</a:t>
            </a:r>
            <a:r>
              <a:rPr lang="en-GB"/>
              <a:t> </a:t>
            </a:r>
            <a:r>
              <a:rPr lang="en-GB" err="1"/>
              <a:t>tulevad</a:t>
            </a:r>
            <a:r>
              <a:rPr lang="en-GB"/>
              <a:t> </a:t>
            </a:r>
            <a:r>
              <a:rPr lang="en-GB" err="1"/>
              <a:t>hindamise</a:t>
            </a:r>
            <a:r>
              <a:rPr lang="en-GB"/>
              <a:t> </a:t>
            </a:r>
            <a:r>
              <a:rPr lang="en-GB" err="1"/>
              <a:t>tulemused</a:t>
            </a:r>
            <a:r>
              <a:rPr lang="en-GB"/>
              <a:t> </a:t>
            </a:r>
            <a:r>
              <a:rPr lang="en-GB" err="1"/>
              <a:t>ja</a:t>
            </a:r>
            <a:r>
              <a:rPr lang="en-GB"/>
              <a:t> </a:t>
            </a:r>
            <a:r>
              <a:rPr lang="en-GB" err="1"/>
              <a:t>millal</a:t>
            </a:r>
            <a:r>
              <a:rPr lang="en-GB"/>
              <a:t> on </a:t>
            </a:r>
            <a:r>
              <a:rPr lang="en-GB" err="1"/>
              <a:t>orienteeruv</a:t>
            </a:r>
            <a:r>
              <a:rPr lang="en-GB"/>
              <a:t> </a:t>
            </a:r>
            <a:r>
              <a:rPr lang="en-GB" err="1"/>
              <a:t>lepingu</a:t>
            </a:r>
            <a:r>
              <a:rPr lang="en-GB"/>
              <a:t> </a:t>
            </a:r>
            <a:r>
              <a:rPr lang="en-GB" err="1"/>
              <a:t>sõlmimise</a:t>
            </a:r>
            <a:r>
              <a:rPr lang="en-GB"/>
              <a:t>/</a:t>
            </a:r>
            <a:r>
              <a:rPr lang="en-GB" err="1"/>
              <a:t>täitmise</a:t>
            </a:r>
            <a:r>
              <a:rPr lang="en-GB"/>
              <a:t> </a:t>
            </a:r>
            <a:r>
              <a:rPr lang="en-GB" err="1"/>
              <a:t>aeg</a:t>
            </a:r>
            <a:r>
              <a:rPr lang="en-GB"/>
              <a:t>. </a:t>
            </a:r>
            <a:endParaRPr lang="en-GB">
              <a:cs typeface="Calibri"/>
            </a:endParaRPr>
          </a:p>
          <a:p>
            <a:r>
              <a:rPr lang="en-GB" b="1" err="1"/>
              <a:t>Lepingu</a:t>
            </a:r>
            <a:r>
              <a:rPr lang="en-GB" b="1"/>
              <a:t> </a:t>
            </a:r>
            <a:r>
              <a:rPr lang="en-GB" b="1" err="1"/>
              <a:t>tingimused</a:t>
            </a:r>
            <a:r>
              <a:rPr lang="en-GB" b="1"/>
              <a:t> on </a:t>
            </a:r>
            <a:r>
              <a:rPr lang="en-GB" b="1" err="1"/>
              <a:t>problemaatilised</a:t>
            </a:r>
            <a:r>
              <a:rPr lang="en-GB"/>
              <a:t> – </a:t>
            </a:r>
            <a:r>
              <a:rPr lang="en-GB" err="1"/>
              <a:t>leppetrahvid</a:t>
            </a:r>
            <a:r>
              <a:rPr lang="en-GB"/>
              <a:t> </a:t>
            </a:r>
            <a:r>
              <a:rPr lang="en-GB" err="1"/>
              <a:t>proportsionaalselt</a:t>
            </a:r>
            <a:r>
              <a:rPr lang="en-GB"/>
              <a:t> </a:t>
            </a:r>
            <a:r>
              <a:rPr lang="en-GB" err="1"/>
              <a:t>lepingu</a:t>
            </a:r>
            <a:r>
              <a:rPr lang="en-GB"/>
              <a:t> </a:t>
            </a:r>
            <a:r>
              <a:rPr lang="en-GB" err="1"/>
              <a:t>mahuga</a:t>
            </a:r>
            <a:r>
              <a:rPr lang="en-GB"/>
              <a:t>, </a:t>
            </a:r>
            <a:r>
              <a:rPr lang="en-GB" err="1"/>
              <a:t>tehniline</a:t>
            </a:r>
            <a:r>
              <a:rPr lang="en-GB"/>
              <a:t> </a:t>
            </a:r>
            <a:r>
              <a:rPr lang="en-GB" err="1"/>
              <a:t>kirjelduse</a:t>
            </a:r>
            <a:r>
              <a:rPr lang="en-GB"/>
              <a:t> </a:t>
            </a:r>
            <a:r>
              <a:rPr lang="en-GB" err="1"/>
              <a:t>sisaldab</a:t>
            </a:r>
            <a:r>
              <a:rPr lang="en-GB"/>
              <a:t> </a:t>
            </a:r>
            <a:r>
              <a:rPr lang="en-GB" err="1"/>
              <a:t>võimalusi</a:t>
            </a:r>
            <a:r>
              <a:rPr lang="en-GB"/>
              <a:t> </a:t>
            </a:r>
            <a:r>
              <a:rPr lang="en-GB" err="1"/>
              <a:t>tingimusi</a:t>
            </a:r>
            <a:r>
              <a:rPr lang="en-GB"/>
              <a:t> </a:t>
            </a:r>
            <a:r>
              <a:rPr lang="en-GB" err="1"/>
              <a:t>muuta</a:t>
            </a:r>
            <a:r>
              <a:rPr lang="en-GB"/>
              <a:t> (pole </a:t>
            </a:r>
            <a:r>
              <a:rPr lang="en-GB" err="1"/>
              <a:t>väga</a:t>
            </a:r>
            <a:r>
              <a:rPr lang="en-GB"/>
              <a:t> </a:t>
            </a:r>
            <a:r>
              <a:rPr lang="en-GB" err="1"/>
              <a:t>jäiga</a:t>
            </a:r>
            <a:r>
              <a:rPr lang="en-GB"/>
              <a:t> </a:t>
            </a:r>
            <a:r>
              <a:rPr lang="en-GB" err="1"/>
              <a:t>sõnastusega</a:t>
            </a:r>
            <a:r>
              <a:rPr lang="en-GB"/>
              <a:t>), </a:t>
            </a:r>
            <a:r>
              <a:rPr lang="en-GB" err="1"/>
              <a:t>ettemaks</a:t>
            </a:r>
            <a:r>
              <a:rPr lang="en-GB"/>
              <a:t> </a:t>
            </a:r>
            <a:r>
              <a:rPr lang="en-GB" err="1"/>
              <a:t>või</a:t>
            </a:r>
            <a:r>
              <a:rPr lang="en-GB"/>
              <a:t> </a:t>
            </a:r>
            <a:r>
              <a:rPr lang="en-GB" err="1"/>
              <a:t>vahemaksed</a:t>
            </a:r>
            <a:r>
              <a:rPr lang="en-GB"/>
              <a:t>, </a:t>
            </a:r>
            <a:r>
              <a:rPr lang="en-GB" err="1"/>
              <a:t>infopäevadel</a:t>
            </a:r>
            <a:r>
              <a:rPr lang="en-GB"/>
              <a:t> </a:t>
            </a:r>
            <a:r>
              <a:rPr lang="en-GB" err="1"/>
              <a:t>selgitada</a:t>
            </a:r>
            <a:r>
              <a:rPr lang="en-GB"/>
              <a:t> </a:t>
            </a:r>
            <a:r>
              <a:rPr lang="en-GB" err="1"/>
              <a:t>lepingutrahvide</a:t>
            </a:r>
            <a:r>
              <a:rPr lang="en-GB"/>
              <a:t> </a:t>
            </a:r>
            <a:r>
              <a:rPr lang="en-GB" err="1"/>
              <a:t>kujunemist</a:t>
            </a:r>
            <a:r>
              <a:rPr lang="en-GB"/>
              <a:t> </a:t>
            </a:r>
            <a:r>
              <a:rPr lang="en-GB" err="1"/>
              <a:t>ja</a:t>
            </a:r>
            <a:r>
              <a:rPr lang="en-GB"/>
              <a:t> </a:t>
            </a:r>
            <a:r>
              <a:rPr lang="en-GB" err="1"/>
              <a:t>pidev</a:t>
            </a:r>
            <a:r>
              <a:rPr lang="en-GB"/>
              <a:t> side VI </a:t>
            </a:r>
            <a:r>
              <a:rPr lang="en-GB" err="1"/>
              <a:t>ja</a:t>
            </a:r>
            <a:r>
              <a:rPr lang="en-GB"/>
              <a:t> </a:t>
            </a:r>
            <a:r>
              <a:rPr lang="en-GB" err="1"/>
              <a:t>lepingupartneril</a:t>
            </a:r>
            <a:r>
              <a:rPr lang="en-GB"/>
              <a:t>, et </a:t>
            </a:r>
            <a:r>
              <a:rPr lang="en-GB" err="1"/>
              <a:t>vältida</a:t>
            </a:r>
            <a:r>
              <a:rPr lang="en-GB"/>
              <a:t> </a:t>
            </a:r>
            <a:r>
              <a:rPr lang="en-GB" err="1"/>
              <a:t>trahvimist</a:t>
            </a:r>
            <a:r>
              <a:rPr lang="en-GB"/>
              <a:t>. </a:t>
            </a:r>
            <a:endParaRPr lang="en-GB">
              <a:cs typeface="Calibri"/>
            </a:endParaRPr>
          </a:p>
          <a:p>
            <a:r>
              <a:rPr lang="en-GB" b="1" err="1"/>
              <a:t>Hankeplaani</a:t>
            </a:r>
            <a:r>
              <a:rPr lang="en-GB" b="1"/>
              <a:t> </a:t>
            </a:r>
            <a:r>
              <a:rPr lang="en-GB" b="1" err="1"/>
              <a:t>ajakohastamine</a:t>
            </a:r>
            <a:r>
              <a:rPr lang="en-GB"/>
              <a:t> – </a:t>
            </a:r>
            <a:r>
              <a:rPr lang="en-GB" err="1"/>
              <a:t>hankeplaani</a:t>
            </a:r>
            <a:r>
              <a:rPr lang="en-GB"/>
              <a:t> </a:t>
            </a:r>
            <a:r>
              <a:rPr lang="en-GB" err="1"/>
              <a:t>lisame</a:t>
            </a:r>
            <a:r>
              <a:rPr lang="en-GB"/>
              <a:t> </a:t>
            </a:r>
            <a:r>
              <a:rPr lang="en-GB" err="1"/>
              <a:t>õige</a:t>
            </a:r>
            <a:r>
              <a:rPr lang="en-GB"/>
              <a:t> info (</a:t>
            </a:r>
            <a:r>
              <a:rPr lang="en-GB" err="1"/>
              <a:t>mitte</a:t>
            </a:r>
            <a:r>
              <a:rPr lang="en-GB"/>
              <a:t> </a:t>
            </a:r>
            <a:r>
              <a:rPr lang="en-GB" err="1"/>
              <a:t>idealistliku</a:t>
            </a:r>
            <a:r>
              <a:rPr lang="en-GB"/>
              <a:t>), VI-de </a:t>
            </a:r>
            <a:r>
              <a:rPr lang="en-GB" err="1"/>
              <a:t>informeerimine</a:t>
            </a:r>
            <a:r>
              <a:rPr lang="en-GB"/>
              <a:t> </a:t>
            </a:r>
            <a:r>
              <a:rPr lang="en-GB" err="1"/>
              <a:t>hankeplaani</a:t>
            </a:r>
            <a:r>
              <a:rPr lang="en-GB"/>
              <a:t> </a:t>
            </a:r>
            <a:r>
              <a:rPr lang="en-GB" err="1"/>
              <a:t>olulisest</a:t>
            </a:r>
            <a:r>
              <a:rPr lang="en-GB"/>
              <a:t> </a:t>
            </a:r>
            <a:r>
              <a:rPr lang="en-GB" err="1"/>
              <a:t>ning</a:t>
            </a:r>
            <a:r>
              <a:rPr lang="en-GB"/>
              <a:t> </a:t>
            </a:r>
            <a:r>
              <a:rPr lang="en-GB" err="1"/>
              <a:t>vaatame</a:t>
            </a:r>
            <a:r>
              <a:rPr lang="en-GB"/>
              <a:t> 2x </a:t>
            </a:r>
            <a:r>
              <a:rPr lang="en-GB" err="1"/>
              <a:t>aastas</a:t>
            </a:r>
            <a:r>
              <a:rPr lang="en-GB"/>
              <a:t> </a:t>
            </a:r>
            <a:r>
              <a:rPr lang="en-GB" err="1"/>
              <a:t>üle</a:t>
            </a:r>
            <a:r>
              <a:rPr lang="en-GB"/>
              <a:t> </a:t>
            </a:r>
            <a:r>
              <a:rPr lang="en-GB" err="1"/>
              <a:t>ja</a:t>
            </a:r>
            <a:r>
              <a:rPr lang="en-GB"/>
              <a:t> </a:t>
            </a:r>
            <a:r>
              <a:rPr lang="en-GB" err="1"/>
              <a:t>lisame</a:t>
            </a:r>
            <a:r>
              <a:rPr lang="en-GB"/>
              <a:t> </a:t>
            </a:r>
            <a:r>
              <a:rPr lang="en-GB" err="1"/>
              <a:t>veebi</a:t>
            </a:r>
            <a:r>
              <a:rPr lang="en-GB"/>
              <a:t> </a:t>
            </a:r>
            <a:r>
              <a:rPr lang="en-GB" err="1"/>
              <a:t>õige</a:t>
            </a:r>
            <a:r>
              <a:rPr lang="en-GB"/>
              <a:t> </a:t>
            </a:r>
            <a:r>
              <a:rPr lang="en-GB" err="1"/>
              <a:t>versiooni</a:t>
            </a:r>
            <a:r>
              <a:rPr lang="en-GB"/>
              <a:t>.  </a:t>
            </a:r>
          </a:p>
          <a:p>
            <a:r>
              <a:rPr lang="en-GB" b="1"/>
              <a:t>Pakkuja </a:t>
            </a:r>
            <a:r>
              <a:rPr lang="en-GB" b="1" err="1"/>
              <a:t>ootuste</a:t>
            </a:r>
            <a:r>
              <a:rPr lang="en-GB" b="1"/>
              <a:t> </a:t>
            </a:r>
            <a:r>
              <a:rPr lang="en-GB" b="1" err="1"/>
              <a:t>juhtimine</a:t>
            </a:r>
            <a:r>
              <a:rPr lang="en-GB"/>
              <a:t> – </a:t>
            </a:r>
            <a:r>
              <a:rPr lang="en-GB" err="1"/>
              <a:t>ajaraamistiku</a:t>
            </a:r>
            <a:r>
              <a:rPr lang="en-GB"/>
              <a:t> </a:t>
            </a:r>
            <a:r>
              <a:rPr lang="en-GB" err="1"/>
              <a:t>koostamine</a:t>
            </a:r>
            <a:r>
              <a:rPr lang="en-GB"/>
              <a:t> </a:t>
            </a:r>
            <a:r>
              <a:rPr lang="en-GB" err="1"/>
              <a:t>koostöös</a:t>
            </a:r>
            <a:r>
              <a:rPr lang="en-GB"/>
              <a:t> </a:t>
            </a:r>
            <a:r>
              <a:rPr lang="en-GB" err="1"/>
              <a:t>VIga</a:t>
            </a:r>
            <a:r>
              <a:rPr lang="en-GB"/>
              <a:t> </a:t>
            </a:r>
            <a:r>
              <a:rPr lang="en-GB" err="1"/>
              <a:t>ning</a:t>
            </a:r>
            <a:r>
              <a:rPr lang="en-GB"/>
              <a:t> </a:t>
            </a:r>
            <a:r>
              <a:rPr lang="en-GB" err="1"/>
              <a:t>avaldamine</a:t>
            </a:r>
            <a:r>
              <a:rPr lang="en-GB"/>
              <a:t> </a:t>
            </a:r>
            <a:r>
              <a:rPr lang="en-GB" err="1"/>
              <a:t>RHRis</a:t>
            </a:r>
            <a:r>
              <a:rPr lang="en-GB"/>
              <a:t>, </a:t>
            </a:r>
            <a:r>
              <a:rPr lang="en-GB" err="1"/>
              <a:t>vajadusel</a:t>
            </a:r>
            <a:r>
              <a:rPr lang="en-GB"/>
              <a:t> </a:t>
            </a:r>
            <a:r>
              <a:rPr lang="en-GB" err="1"/>
              <a:t>korrigeerimine</a:t>
            </a:r>
            <a:r>
              <a:rPr lang="en-GB"/>
              <a:t>. </a:t>
            </a:r>
            <a:r>
              <a:rPr lang="en-GB" err="1"/>
              <a:t>Ajaraam</a:t>
            </a:r>
            <a:r>
              <a:rPr lang="en-GB"/>
              <a:t> </a:t>
            </a:r>
            <a:r>
              <a:rPr lang="en-GB" err="1"/>
              <a:t>sisaldab</a:t>
            </a:r>
            <a:r>
              <a:rPr lang="en-GB"/>
              <a:t> </a:t>
            </a:r>
            <a:r>
              <a:rPr lang="en-GB" err="1"/>
              <a:t>infot</a:t>
            </a:r>
            <a:r>
              <a:rPr lang="en-GB"/>
              <a:t>, </a:t>
            </a:r>
            <a:r>
              <a:rPr lang="en-GB" err="1"/>
              <a:t>millal</a:t>
            </a:r>
            <a:r>
              <a:rPr lang="en-GB"/>
              <a:t> </a:t>
            </a:r>
            <a:r>
              <a:rPr lang="en-GB" err="1"/>
              <a:t>tulevad</a:t>
            </a:r>
            <a:r>
              <a:rPr lang="en-GB"/>
              <a:t> </a:t>
            </a:r>
            <a:r>
              <a:rPr lang="en-GB" err="1"/>
              <a:t>hindamise</a:t>
            </a:r>
            <a:r>
              <a:rPr lang="en-GB"/>
              <a:t> </a:t>
            </a:r>
            <a:r>
              <a:rPr lang="en-GB" err="1"/>
              <a:t>tulemused</a:t>
            </a:r>
            <a:r>
              <a:rPr lang="en-GB"/>
              <a:t> </a:t>
            </a:r>
            <a:r>
              <a:rPr lang="en-GB" err="1"/>
              <a:t>ja</a:t>
            </a:r>
            <a:r>
              <a:rPr lang="en-GB"/>
              <a:t> </a:t>
            </a:r>
            <a:r>
              <a:rPr lang="en-GB" err="1"/>
              <a:t>millal</a:t>
            </a:r>
            <a:r>
              <a:rPr lang="en-GB"/>
              <a:t> on </a:t>
            </a:r>
            <a:r>
              <a:rPr lang="en-GB" err="1"/>
              <a:t>orienteeruv</a:t>
            </a:r>
            <a:r>
              <a:rPr lang="en-GB"/>
              <a:t> </a:t>
            </a:r>
            <a:r>
              <a:rPr lang="en-GB" err="1"/>
              <a:t>lepingu</a:t>
            </a:r>
            <a:r>
              <a:rPr lang="en-GB"/>
              <a:t> </a:t>
            </a:r>
            <a:r>
              <a:rPr lang="en-GB" err="1"/>
              <a:t>sõlmimise</a:t>
            </a:r>
            <a:r>
              <a:rPr lang="en-GB"/>
              <a:t>/</a:t>
            </a:r>
            <a:r>
              <a:rPr lang="en-GB" err="1"/>
              <a:t>täitmise</a:t>
            </a:r>
            <a:r>
              <a:rPr lang="en-GB"/>
              <a:t> </a:t>
            </a:r>
            <a:r>
              <a:rPr lang="en-GB" err="1"/>
              <a:t>aeg</a:t>
            </a:r>
            <a:r>
              <a:rPr lang="en-GB"/>
              <a:t>. </a:t>
            </a:r>
          </a:p>
          <a:p>
            <a:r>
              <a:rPr lang="en-GB" b="1" err="1"/>
              <a:t>Lepingu</a:t>
            </a:r>
            <a:r>
              <a:rPr lang="en-GB" b="1"/>
              <a:t> </a:t>
            </a:r>
            <a:r>
              <a:rPr lang="en-GB" b="1" err="1"/>
              <a:t>tingimused</a:t>
            </a:r>
            <a:r>
              <a:rPr lang="en-GB" b="1"/>
              <a:t> on </a:t>
            </a:r>
            <a:r>
              <a:rPr lang="en-GB" b="1" err="1"/>
              <a:t>problemaatilised</a:t>
            </a:r>
            <a:r>
              <a:rPr lang="en-GB"/>
              <a:t> – </a:t>
            </a:r>
            <a:r>
              <a:rPr lang="en-GB" err="1"/>
              <a:t>leppetrahvid</a:t>
            </a:r>
            <a:r>
              <a:rPr lang="en-GB"/>
              <a:t> </a:t>
            </a:r>
            <a:r>
              <a:rPr lang="en-GB" err="1"/>
              <a:t>proportsionaalselt</a:t>
            </a:r>
            <a:r>
              <a:rPr lang="en-GB"/>
              <a:t> </a:t>
            </a:r>
            <a:r>
              <a:rPr lang="en-GB" err="1"/>
              <a:t>lepingu</a:t>
            </a:r>
            <a:r>
              <a:rPr lang="en-GB"/>
              <a:t> </a:t>
            </a:r>
            <a:r>
              <a:rPr lang="en-GB" err="1"/>
              <a:t>mahuga</a:t>
            </a:r>
            <a:r>
              <a:rPr lang="en-GB"/>
              <a:t>, </a:t>
            </a:r>
            <a:r>
              <a:rPr lang="en-GB" err="1"/>
              <a:t>tehniline</a:t>
            </a:r>
            <a:r>
              <a:rPr lang="en-GB"/>
              <a:t> </a:t>
            </a:r>
            <a:r>
              <a:rPr lang="en-GB" err="1"/>
              <a:t>kirjelduse</a:t>
            </a:r>
            <a:r>
              <a:rPr lang="en-GB"/>
              <a:t> </a:t>
            </a:r>
            <a:r>
              <a:rPr lang="en-GB" err="1"/>
              <a:t>sisaldab</a:t>
            </a:r>
            <a:r>
              <a:rPr lang="en-GB"/>
              <a:t> </a:t>
            </a:r>
            <a:r>
              <a:rPr lang="en-GB" err="1"/>
              <a:t>võimalusi</a:t>
            </a:r>
            <a:r>
              <a:rPr lang="en-GB"/>
              <a:t> </a:t>
            </a:r>
            <a:r>
              <a:rPr lang="en-GB" err="1"/>
              <a:t>tingimusi</a:t>
            </a:r>
            <a:r>
              <a:rPr lang="en-GB"/>
              <a:t> </a:t>
            </a:r>
            <a:r>
              <a:rPr lang="en-GB" err="1"/>
              <a:t>muuta</a:t>
            </a:r>
            <a:r>
              <a:rPr lang="en-GB"/>
              <a:t> (pole </a:t>
            </a:r>
            <a:r>
              <a:rPr lang="en-GB" err="1"/>
              <a:t>väga</a:t>
            </a:r>
            <a:r>
              <a:rPr lang="en-GB"/>
              <a:t> </a:t>
            </a:r>
            <a:r>
              <a:rPr lang="en-GB" err="1"/>
              <a:t>jäiga</a:t>
            </a:r>
            <a:r>
              <a:rPr lang="en-GB"/>
              <a:t> </a:t>
            </a:r>
            <a:r>
              <a:rPr lang="en-GB" err="1"/>
              <a:t>sõnastusega</a:t>
            </a:r>
            <a:r>
              <a:rPr lang="en-GB"/>
              <a:t>), </a:t>
            </a:r>
            <a:r>
              <a:rPr lang="en-GB" err="1"/>
              <a:t>ettemaks</a:t>
            </a:r>
            <a:r>
              <a:rPr lang="en-GB"/>
              <a:t> </a:t>
            </a:r>
            <a:r>
              <a:rPr lang="en-GB" err="1"/>
              <a:t>või</a:t>
            </a:r>
            <a:r>
              <a:rPr lang="en-GB"/>
              <a:t> </a:t>
            </a:r>
            <a:r>
              <a:rPr lang="en-GB" err="1"/>
              <a:t>vahemaksed</a:t>
            </a:r>
            <a:r>
              <a:rPr lang="en-GB"/>
              <a:t>, </a:t>
            </a:r>
            <a:r>
              <a:rPr lang="en-GB" err="1"/>
              <a:t>infopäevadel</a:t>
            </a:r>
            <a:r>
              <a:rPr lang="en-GB"/>
              <a:t> </a:t>
            </a:r>
            <a:r>
              <a:rPr lang="en-GB" err="1"/>
              <a:t>selgitada</a:t>
            </a:r>
            <a:r>
              <a:rPr lang="en-GB"/>
              <a:t> </a:t>
            </a:r>
            <a:r>
              <a:rPr lang="en-GB" err="1"/>
              <a:t>lepingutrahvide</a:t>
            </a:r>
            <a:r>
              <a:rPr lang="en-GB"/>
              <a:t> </a:t>
            </a:r>
            <a:r>
              <a:rPr lang="en-GB" err="1"/>
              <a:t>kujunemist</a:t>
            </a:r>
            <a:r>
              <a:rPr lang="en-GB"/>
              <a:t> </a:t>
            </a:r>
            <a:r>
              <a:rPr lang="en-GB" err="1"/>
              <a:t>ja</a:t>
            </a:r>
            <a:r>
              <a:rPr lang="en-GB"/>
              <a:t> </a:t>
            </a:r>
            <a:r>
              <a:rPr lang="en-GB" err="1"/>
              <a:t>pidev</a:t>
            </a:r>
            <a:r>
              <a:rPr lang="en-GB"/>
              <a:t> side VI </a:t>
            </a:r>
            <a:r>
              <a:rPr lang="en-GB" err="1"/>
              <a:t>ja</a:t>
            </a:r>
            <a:r>
              <a:rPr lang="en-GB"/>
              <a:t> </a:t>
            </a:r>
            <a:r>
              <a:rPr lang="en-GB" err="1"/>
              <a:t>lepingupartneril</a:t>
            </a:r>
            <a:r>
              <a:rPr lang="en-GB"/>
              <a:t>, et </a:t>
            </a:r>
            <a:r>
              <a:rPr lang="en-GB" err="1"/>
              <a:t>vältida</a:t>
            </a:r>
            <a:r>
              <a:rPr lang="en-GB"/>
              <a:t> </a:t>
            </a:r>
            <a:r>
              <a:rPr lang="en-GB" err="1"/>
              <a:t>trahvimist</a:t>
            </a:r>
            <a:r>
              <a:rPr lang="en-GB"/>
              <a:t>. </a:t>
            </a:r>
          </a:p>
          <a:p>
            <a:endParaRPr lang="en-GB">
              <a:cs typeface="Calibri"/>
            </a:endParaRPr>
          </a:p>
          <a:p>
            <a:r>
              <a:rPr lang="en-GB"/>
              <a:t>VI: </a:t>
            </a:r>
            <a:r>
              <a:rPr lang="en-GB" err="1"/>
              <a:t>turuga</a:t>
            </a:r>
            <a:r>
              <a:rPr lang="en-GB"/>
              <a:t> on </a:t>
            </a:r>
            <a:r>
              <a:rPr lang="en-GB" err="1"/>
              <a:t>vaja</a:t>
            </a:r>
            <a:r>
              <a:rPr lang="en-GB"/>
              <a:t> </a:t>
            </a:r>
            <a:r>
              <a:rPr lang="en-GB" err="1"/>
              <a:t>tutvuda</a:t>
            </a:r>
            <a:r>
              <a:rPr lang="en-GB"/>
              <a:t>, </a:t>
            </a:r>
            <a:r>
              <a:rPr lang="en-GB" err="1"/>
              <a:t>mida</a:t>
            </a:r>
            <a:r>
              <a:rPr lang="en-GB"/>
              <a:t> </a:t>
            </a:r>
            <a:r>
              <a:rPr lang="en-GB" err="1"/>
              <a:t>meil</a:t>
            </a:r>
            <a:r>
              <a:rPr lang="en-GB"/>
              <a:t> on </a:t>
            </a:r>
            <a:r>
              <a:rPr lang="en-GB" err="1"/>
              <a:t>tegelikult</a:t>
            </a:r>
            <a:r>
              <a:rPr lang="en-GB"/>
              <a:t> </a:t>
            </a:r>
            <a:r>
              <a:rPr lang="en-GB" err="1"/>
              <a:t>vaja</a:t>
            </a:r>
            <a:r>
              <a:rPr lang="en-GB"/>
              <a:t>, kas </a:t>
            </a:r>
            <a:r>
              <a:rPr lang="en-GB" err="1"/>
              <a:t>ikka</a:t>
            </a:r>
            <a:r>
              <a:rPr lang="en-GB"/>
              <a:t> </a:t>
            </a:r>
            <a:r>
              <a:rPr lang="en-GB" err="1"/>
              <a:t>vana</a:t>
            </a:r>
            <a:r>
              <a:rPr lang="en-GB"/>
              <a:t> </a:t>
            </a:r>
            <a:r>
              <a:rPr lang="en-GB" err="1"/>
              <a:t>moodi</a:t>
            </a:r>
            <a:r>
              <a:rPr lang="en-GB"/>
              <a:t> </a:t>
            </a:r>
            <a:r>
              <a:rPr lang="en-GB" err="1"/>
              <a:t>tasub</a:t>
            </a:r>
            <a:r>
              <a:rPr lang="en-GB"/>
              <a:t> </a:t>
            </a:r>
            <a:r>
              <a:rPr lang="en-GB" err="1"/>
              <a:t>edasi</a:t>
            </a:r>
            <a:r>
              <a:rPr lang="en-GB"/>
              <a:t> </a:t>
            </a:r>
            <a:r>
              <a:rPr lang="en-GB" err="1"/>
              <a:t>minna</a:t>
            </a:r>
            <a:r>
              <a:rPr lang="en-GB"/>
              <a:t>,</a:t>
            </a:r>
            <a:endParaRPr lang="en-US">
              <a:cs typeface="Calibri"/>
            </a:endParaRPr>
          </a:p>
        </p:txBody>
      </p:sp>
      <p:sp>
        <p:nvSpPr>
          <p:cNvPr id="4" name="Slide Number Placeholder 3"/>
          <p:cNvSpPr>
            <a:spLocks noGrp="1"/>
          </p:cNvSpPr>
          <p:nvPr>
            <p:ph type="sldNum" sz="quarter" idx="5"/>
          </p:nvPr>
        </p:nvSpPr>
        <p:spPr/>
        <p:txBody>
          <a:bodyPr/>
          <a:lstStyle/>
          <a:p>
            <a:fld id="{4F3484B2-7D45-46A9-AA10-C2234E88C9BE}" type="slidenum">
              <a:rPr lang="et-EE" smtClean="0"/>
              <a:t>39</a:t>
            </a:fld>
            <a:endParaRPr lang="et-EE"/>
          </a:p>
        </p:txBody>
      </p:sp>
    </p:spTree>
    <p:extLst>
      <p:ext uri="{BB962C8B-B14F-4D97-AF65-F5344CB8AC3E}">
        <p14:creationId xmlns:p14="http://schemas.microsoft.com/office/powerpoint/2010/main" val="3644344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44</a:t>
            </a:fld>
            <a:endParaRPr lang="et-EE"/>
          </a:p>
        </p:txBody>
      </p:sp>
    </p:spTree>
    <p:extLst>
      <p:ext uri="{BB962C8B-B14F-4D97-AF65-F5344CB8AC3E}">
        <p14:creationId xmlns:p14="http://schemas.microsoft.com/office/powerpoint/2010/main" val="2348574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45</a:t>
            </a:fld>
            <a:endParaRPr lang="et-EE"/>
          </a:p>
        </p:txBody>
      </p:sp>
    </p:spTree>
    <p:extLst>
      <p:ext uri="{BB962C8B-B14F-4D97-AF65-F5344CB8AC3E}">
        <p14:creationId xmlns:p14="http://schemas.microsoft.com/office/powerpoint/2010/main" val="4114061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46</a:t>
            </a:fld>
            <a:endParaRPr lang="et-EE"/>
          </a:p>
        </p:txBody>
      </p:sp>
    </p:spTree>
    <p:extLst>
      <p:ext uri="{BB962C8B-B14F-4D97-AF65-F5344CB8AC3E}">
        <p14:creationId xmlns:p14="http://schemas.microsoft.com/office/powerpoint/2010/main" val="40768567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rgbClr val="000000"/>
                </a:solidFill>
                <a:latin typeface="Arial" panose="020B0604020202020204" pitchFamily="34" charset="0"/>
              </a:rPr>
              <a:t>Probleemi põhise lähenemise kaudu on v</a:t>
            </a:r>
            <a:r>
              <a:rPr lang="et-EE" sz="1200" b="0" i="0" u="none" strike="noStrike">
                <a:solidFill>
                  <a:srgbClr val="000000"/>
                </a:solidFill>
                <a:effectLst/>
                <a:latin typeface="Arial" panose="020B0604020202020204" pitchFamily="34" charset="0"/>
              </a:rPr>
              <a:t>õimalik saada tulemuseks paremaid avalikke teenuseid ehk kulusäästlikumaid, efektiivsemaid, kasutajasõbralikumaid tooteid, teenuseid.</a:t>
            </a: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i="0" u="none" strike="noStrike">
                <a:solidFill>
                  <a:srgbClr val="000000"/>
                </a:solidFill>
                <a:effectLst/>
                <a:latin typeface="Arial" panose="020B0604020202020204" pitchFamily="34" charset="0"/>
              </a:rPr>
              <a:t>Annab võimaluse lahendada nn nurjatuid probleeme, mille lahenduseks traditsioonilised võtted ei toimi. Aitab leida uuenduslikud lahendused arenguvajadustele igas valdkonnas ning sel moel saavutada riigi pikaajalised eesmärgid (nt. sotsiaalsed või keskkonna väljakutsed)</a:t>
            </a: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i="0" u="none" strike="noStrike">
                <a:solidFill>
                  <a:srgbClr val="000000"/>
                </a:solidFill>
                <a:effectLst/>
                <a:latin typeface="Arial" panose="020B0604020202020204" pitchFamily="34" charset="0"/>
              </a:rPr>
              <a:t>Läbi innovatsiooni hankimise on riigil võimalus </a:t>
            </a:r>
            <a:r>
              <a:rPr lang="et-EE" sz="1200">
                <a:solidFill>
                  <a:srgbClr val="000000"/>
                </a:solidFill>
                <a:latin typeface="Arial" panose="020B0604020202020204" pitchFamily="34" charset="0"/>
              </a:rPr>
              <a:t>panustada teadus- ja arendustegevusse</a:t>
            </a:r>
            <a:endParaRPr lang="et-EE" sz="1200" b="0" i="0" u="none" strike="noStrike">
              <a:solidFill>
                <a:srgbClr val="000000"/>
              </a:solidFill>
              <a:effectLst/>
              <a:latin typeface="Arial" panose="020B0604020202020204" pitchFamily="34" charset="0"/>
            </a:endParaRPr>
          </a:p>
          <a:p>
            <a:pPr algn="just" rtl="0" fontAlgn="base">
              <a:spcBef>
                <a:spcPts val="0"/>
              </a:spcBef>
              <a:spcAft>
                <a:spcPts val="0"/>
              </a:spcAft>
              <a:buFont typeface="Arial" panose="020B0604020202020204" pitchFamily="34" charset="0"/>
              <a:buChar char="•"/>
            </a:pPr>
            <a:r>
              <a:rPr lang="et-EE" sz="1200" b="0" i="0" u="none" strike="noStrike">
                <a:solidFill>
                  <a:srgbClr val="000000"/>
                </a:solidFill>
                <a:effectLst/>
                <a:latin typeface="Arial" panose="020B0604020202020204" pitchFamily="34" charset="0"/>
              </a:rPr>
              <a:t>Innovatsiooni toetavate riigihangete kaudu stimuleerib riik ettevõtteid looma ja tooma turule täiesti uusi lahendusi</a:t>
            </a:r>
          </a:p>
          <a:p>
            <a:pPr algn="just" rtl="0" fontAlgn="base">
              <a:spcBef>
                <a:spcPts val="0"/>
              </a:spcBef>
              <a:spcAft>
                <a:spcPts val="0"/>
              </a:spcAft>
              <a:buFont typeface="Arial" panose="020B0604020202020204" pitchFamily="34" charset="0"/>
              <a:buChar char="•"/>
            </a:pPr>
            <a:r>
              <a:rPr lang="et-EE" sz="1200">
                <a:solidFill>
                  <a:srgbClr val="000000"/>
                </a:solidFill>
                <a:latin typeface="Arial" panose="020B0604020202020204" pitchFamily="34" charset="0"/>
              </a:rPr>
              <a:t>R</a:t>
            </a:r>
            <a:r>
              <a:rPr lang="et-EE" sz="1200" b="0" i="0" u="none" strike="noStrike">
                <a:solidFill>
                  <a:srgbClr val="000000"/>
                </a:solidFill>
                <a:effectLst/>
                <a:latin typeface="Arial" panose="020B0604020202020204" pitchFamily="34" charset="0"/>
              </a:rPr>
              <a:t>iik saab võimaldada efektiivsemate ja uudsete tehnoloogiate </a:t>
            </a:r>
            <a:r>
              <a:rPr lang="et-EE" sz="1200">
                <a:solidFill>
                  <a:srgbClr val="000000"/>
                </a:solidFill>
                <a:latin typeface="Arial" panose="020B0604020202020204" pitchFamily="34" charset="0"/>
              </a:rPr>
              <a:t>turule pääsu, luues nende järgi turule nõudluse</a:t>
            </a:r>
            <a:endParaRPr lang="et-EE" sz="1200" b="0" i="0" u="none" strike="noStrike">
              <a:solidFill>
                <a:srgbClr val="000000"/>
              </a:solidFill>
              <a:effectLst/>
              <a:latin typeface="Arial" panose="020B0604020202020204" pitchFamily="34" charset="0"/>
            </a:endParaRPr>
          </a:p>
          <a:p>
            <a:pPr algn="just" rtl="0" fontAlgn="base">
              <a:spcBef>
                <a:spcPts val="0"/>
              </a:spcBef>
              <a:spcAft>
                <a:spcPts val="0"/>
              </a:spcAft>
              <a:buFont typeface="Arial" panose="020B0604020202020204" pitchFamily="34" charset="0"/>
              <a:buChar char="•"/>
            </a:pPr>
            <a:r>
              <a:rPr lang="et-EE" sz="1200">
                <a:solidFill>
                  <a:srgbClr val="000000"/>
                </a:solidFill>
                <a:latin typeface="Arial" panose="020B0604020202020204" pitchFamily="34" charset="0"/>
              </a:rPr>
              <a:t>R</a:t>
            </a:r>
            <a:r>
              <a:rPr lang="et-EE" sz="1200" b="0" i="0" u="none" strike="noStrike">
                <a:solidFill>
                  <a:srgbClr val="000000"/>
                </a:solidFill>
                <a:effectLst/>
                <a:latin typeface="Arial" panose="020B0604020202020204" pitchFamily="34" charset="0"/>
              </a:rPr>
              <a:t>iik panustab innovatsiooni ja majanduskasvu potentsiaali edendamisesse</a:t>
            </a:r>
          </a:p>
          <a:p>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48</a:t>
            </a:fld>
            <a:endParaRPr lang="et-EE"/>
          </a:p>
        </p:txBody>
      </p:sp>
    </p:spTree>
    <p:extLst>
      <p:ext uri="{BB962C8B-B14F-4D97-AF65-F5344CB8AC3E}">
        <p14:creationId xmlns:p14="http://schemas.microsoft.com/office/powerpoint/2010/main" val="3853367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a:t>Suuliselt juurde – ega me ei tea kas saame praegust usaldada, see ei peegelda tegelikkus</a:t>
            </a:r>
          </a:p>
          <a:p>
            <a:r>
              <a:rPr lang="et-EE"/>
              <a:t>+teiste riikide eesmärkide näiteid (nt. soome – tuua slaidile)</a:t>
            </a:r>
          </a:p>
          <a:p>
            <a:r>
              <a:rPr lang="et-EE"/>
              <a:t>Leedu eesmärk: https://digital-strategy.ec.europa.eu/en/news/lithuania-sets-20-target-innovation-procurement </a:t>
            </a:r>
          </a:p>
        </p:txBody>
      </p:sp>
      <p:sp>
        <p:nvSpPr>
          <p:cNvPr id="4" name="Slaidinumbri kohatäide 3"/>
          <p:cNvSpPr>
            <a:spLocks noGrp="1"/>
          </p:cNvSpPr>
          <p:nvPr>
            <p:ph type="sldNum" sz="quarter" idx="5"/>
          </p:nvPr>
        </p:nvSpPr>
        <p:spPr/>
        <p:txBody>
          <a:bodyPr/>
          <a:lstStyle/>
          <a:p>
            <a:fld id="{4F3484B2-7D45-46A9-AA10-C2234E88C9BE}" type="slidenum">
              <a:rPr lang="et-EE" smtClean="0"/>
              <a:t>49</a:t>
            </a:fld>
            <a:endParaRPr lang="et-EE"/>
          </a:p>
        </p:txBody>
      </p:sp>
    </p:spTree>
    <p:extLst>
      <p:ext uri="{BB962C8B-B14F-4D97-AF65-F5344CB8AC3E}">
        <p14:creationId xmlns:p14="http://schemas.microsoft.com/office/powerpoint/2010/main" val="4080324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51</a:t>
            </a:fld>
            <a:endParaRPr lang="et-EE"/>
          </a:p>
        </p:txBody>
      </p:sp>
    </p:spTree>
    <p:extLst>
      <p:ext uri="{BB962C8B-B14F-4D97-AF65-F5344CB8AC3E}">
        <p14:creationId xmlns:p14="http://schemas.microsoft.com/office/powerpoint/2010/main" val="4122970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52</a:t>
            </a:fld>
            <a:endParaRPr lang="et-EE"/>
          </a:p>
        </p:txBody>
      </p:sp>
    </p:spTree>
    <p:extLst>
      <p:ext uri="{BB962C8B-B14F-4D97-AF65-F5344CB8AC3E}">
        <p14:creationId xmlns:p14="http://schemas.microsoft.com/office/powerpoint/2010/main" val="2983464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a:t>90 644 kindlustuse kahjunõuet</a:t>
            </a:r>
          </a:p>
        </p:txBody>
      </p:sp>
      <p:sp>
        <p:nvSpPr>
          <p:cNvPr id="4" name="Slaidinumbri kohatäide 3"/>
          <p:cNvSpPr>
            <a:spLocks noGrp="1"/>
          </p:cNvSpPr>
          <p:nvPr>
            <p:ph type="sldNum" sz="quarter" idx="5"/>
          </p:nvPr>
        </p:nvSpPr>
        <p:spPr/>
        <p:txBody>
          <a:bodyPr/>
          <a:lstStyle/>
          <a:p>
            <a:fld id="{4F3484B2-7D45-46A9-AA10-C2234E88C9BE}" type="slidenum">
              <a:rPr lang="et-EE" smtClean="0"/>
              <a:t>53</a:t>
            </a:fld>
            <a:endParaRPr lang="et-EE"/>
          </a:p>
        </p:txBody>
      </p:sp>
    </p:spTree>
    <p:extLst>
      <p:ext uri="{BB962C8B-B14F-4D97-AF65-F5344CB8AC3E}">
        <p14:creationId xmlns:p14="http://schemas.microsoft.com/office/powerpoint/2010/main" val="3415814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a:t>Kokku: Vähem kui 2 tunni vältel tuli maha u 150mm sademeid</a:t>
            </a:r>
          </a:p>
          <a:p>
            <a:endParaRPr lang="et-EE"/>
          </a:p>
          <a:p>
            <a:r>
              <a:rPr lang="et-EE"/>
              <a:t>Kopenhaageni kliimamuutustega kohanemiskava kohaselt on Kopenhaageni peamiseks väljakutseks kliimamuutuste valguses tulevikus üha sagedasemad vihmasajud. Oodatakse sademete arvu suurenemist, samal ajal kui vihmasadude arv väheneb, mille tulemuseks on intensiivsemad vihmad ja sellele järgnevad üleujutused. Taani Meteoroloogia Instituut on prognoosinud, et tugevate vihmasadude intensiivsus võib aastaks 2100 tõusta 20-50%. </a:t>
            </a:r>
          </a:p>
          <a:p>
            <a:endParaRPr lang="et-EE"/>
          </a:p>
          <a:p>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54</a:t>
            </a:fld>
            <a:endParaRPr lang="et-EE"/>
          </a:p>
        </p:txBody>
      </p:sp>
    </p:spTree>
    <p:extLst>
      <p:ext uri="{BB962C8B-B14F-4D97-AF65-F5344CB8AC3E}">
        <p14:creationId xmlns:p14="http://schemas.microsoft.com/office/powerpoint/2010/main" val="810995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fi-FI" err="1"/>
              <a:t>Üleujutused</a:t>
            </a:r>
            <a:r>
              <a:rPr lang="fi-FI"/>
              <a:t> </a:t>
            </a:r>
            <a:r>
              <a:rPr lang="fi-FI" err="1"/>
              <a:t>Pärnus</a:t>
            </a:r>
            <a:r>
              <a:rPr lang="fi-FI"/>
              <a:t>, </a:t>
            </a:r>
            <a:r>
              <a:rPr lang="fi-FI" err="1"/>
              <a:t>Haapsalus</a:t>
            </a:r>
            <a:r>
              <a:rPr lang="et-EE"/>
              <a:t> </a:t>
            </a:r>
            <a:r>
              <a:rPr lang="fi-FI"/>
              <a:t>2005/2011/2015 </a:t>
            </a:r>
            <a:r>
              <a:rPr lang="fi-FI" err="1"/>
              <a:t>aastatel</a:t>
            </a:r>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55</a:t>
            </a:fld>
            <a:endParaRPr lang="et-EE"/>
          </a:p>
        </p:txBody>
      </p:sp>
    </p:spTree>
    <p:extLst>
      <p:ext uri="{BB962C8B-B14F-4D97-AF65-F5344CB8AC3E}">
        <p14:creationId xmlns:p14="http://schemas.microsoft.com/office/powerpoint/2010/main" val="120248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a:t>Koostati Kliimamuutustega kohanemise kava lisana vihmavalangute haldamise plaan. Mis sisaldab umbes 300 erinevat projekti, mis viiakse ellu 20-30 aasta jooksul. Sobilike lahenduste leidmiseks vihmavalangute haldamiseks kasutati innovatsioonipartnerlust. – need lahendused on osa suurest plaanist.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t-EE"/>
          </a:p>
          <a:p>
            <a:pPr marL="0" marR="0" lvl="0" indent="0" algn="l" defTabSz="914400" rtl="0" eaLnBrk="1" fontAlgn="auto" latinLnBrk="0" hangingPunct="1">
              <a:lnSpc>
                <a:spcPct val="100000"/>
              </a:lnSpc>
              <a:spcBef>
                <a:spcPts val="0"/>
              </a:spcBef>
              <a:spcAft>
                <a:spcPts val="0"/>
              </a:spcAft>
              <a:buClrTx/>
              <a:buSzTx/>
              <a:buFontTx/>
              <a:buNone/>
              <a:tabLst/>
              <a:defRPr/>
            </a:pPr>
            <a:endParaRPr lang="et-EE"/>
          </a:p>
          <a:p>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56</a:t>
            </a:fld>
            <a:endParaRPr lang="et-EE"/>
          </a:p>
        </p:txBody>
      </p:sp>
    </p:spTree>
    <p:extLst>
      <p:ext uri="{BB962C8B-B14F-4D97-AF65-F5344CB8AC3E}">
        <p14:creationId xmlns:p14="http://schemas.microsoft.com/office/powerpoint/2010/main" val="25130294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a:t>On hinnatud, et 100 aasta peale tekitavad vihmavalangud Kopenhaagenis 16 miljardit taani krooni kahju.</a:t>
            </a:r>
          </a:p>
          <a:p>
            <a:r>
              <a:rPr lang="et-EE"/>
              <a:t>Klassikaline kanalisatsioonitorustiku laiendus läheks maksma 20 miljardit taani krooni </a:t>
            </a:r>
          </a:p>
          <a:p>
            <a:r>
              <a:rPr lang="et-EE"/>
              <a:t>Samas alternatiivne lahendus läheks maksma 13 miljardit taani krooni </a:t>
            </a:r>
          </a:p>
          <a:p>
            <a:r>
              <a:rPr lang="et-EE"/>
              <a:t>https://climate-adapt.eea.europa.eu/en/metadata/case-studies/the-economics-of-managing-heavy-rains-and-stormwater-in-copenhagen-2013-the-cloudburst-management-plan/# </a:t>
            </a:r>
          </a:p>
        </p:txBody>
      </p:sp>
      <p:sp>
        <p:nvSpPr>
          <p:cNvPr id="4" name="Slaidinumbri kohatäide 3"/>
          <p:cNvSpPr>
            <a:spLocks noGrp="1"/>
          </p:cNvSpPr>
          <p:nvPr>
            <p:ph type="sldNum" sz="quarter" idx="5"/>
          </p:nvPr>
        </p:nvSpPr>
        <p:spPr/>
        <p:txBody>
          <a:bodyPr/>
          <a:lstStyle/>
          <a:p>
            <a:fld id="{4F3484B2-7D45-46A9-AA10-C2234E88C9BE}" type="slidenum">
              <a:rPr lang="et-EE" smtClean="0"/>
              <a:t>57</a:t>
            </a:fld>
            <a:endParaRPr lang="et-EE"/>
          </a:p>
        </p:txBody>
      </p:sp>
    </p:spTree>
    <p:extLst>
      <p:ext uri="{BB962C8B-B14F-4D97-AF65-F5344CB8AC3E}">
        <p14:creationId xmlns:p14="http://schemas.microsoft.com/office/powerpoint/2010/main" val="3077030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58</a:t>
            </a:fld>
            <a:endParaRPr lang="et-EE"/>
          </a:p>
        </p:txBody>
      </p:sp>
    </p:spTree>
    <p:extLst>
      <p:ext uri="{BB962C8B-B14F-4D97-AF65-F5344CB8AC3E}">
        <p14:creationId xmlns:p14="http://schemas.microsoft.com/office/powerpoint/2010/main" val="34429401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67</a:t>
            </a:fld>
            <a:endParaRPr lang="et-EE"/>
          </a:p>
        </p:txBody>
      </p:sp>
    </p:spTree>
    <p:extLst>
      <p:ext uri="{BB962C8B-B14F-4D97-AF65-F5344CB8AC3E}">
        <p14:creationId xmlns:p14="http://schemas.microsoft.com/office/powerpoint/2010/main" val="1284339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4F3484B2-7D45-46A9-AA10-C2234E88C9BE}" type="slidenum">
              <a:rPr lang="et-EE" smtClean="0"/>
              <a:t>72</a:t>
            </a:fld>
            <a:endParaRPr lang="et-EE"/>
          </a:p>
        </p:txBody>
      </p:sp>
    </p:spTree>
    <p:extLst>
      <p:ext uri="{BB962C8B-B14F-4D97-AF65-F5344CB8AC3E}">
        <p14:creationId xmlns:p14="http://schemas.microsoft.com/office/powerpoint/2010/main" val="16765362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itel 1">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rgbClr val="006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bg1"/>
                </a:solidFill>
                <a:latin typeface="Arial Narrow" pitchFamily="34" charset="0"/>
              </a:defRPr>
            </a:lvl1pPr>
          </a:lstStyle>
          <a:p>
            <a:r>
              <a:rPr lang="et-EE"/>
              <a:t>Kirjuta siia esitluse nimi</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Kirjuta siia esitluse alapealkiri</a:t>
            </a:r>
          </a:p>
        </p:txBody>
      </p:sp>
      <p:pic>
        <p:nvPicPr>
          <p:cNvPr id="9" name="Picture 8" descr="kolm lõvi_sinised.png"/>
          <p:cNvPicPr>
            <a:picLocks noChangeAspect="1"/>
          </p:cNvPicPr>
          <p:nvPr userDrawn="1"/>
        </p:nvPicPr>
        <p:blipFill>
          <a:blip r:embed="rId2" cstate="print"/>
          <a:stretch>
            <a:fillRect/>
          </a:stretch>
        </p:blipFill>
        <p:spPr>
          <a:xfrm>
            <a:off x="7879360" y="1040036"/>
            <a:ext cx="4749524" cy="6832600"/>
          </a:xfrm>
          <a:prstGeom prst="rect">
            <a:avLst/>
          </a:prstGeom>
        </p:spPr>
      </p:pic>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bg1"/>
                </a:solidFill>
              </a:defRPr>
            </a:lvl1pPr>
          </a:lstStyle>
          <a:p>
            <a:pPr lvl="0"/>
            <a:r>
              <a:rPr lang="et-EE"/>
              <a:t>Koht, kuupäev (Tallinnas, 1.01.2019)</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a:t>Ettekandja Eesnimi Perekonnanimi</a:t>
            </a:r>
            <a:endParaRPr lang="en-US"/>
          </a:p>
        </p:txBody>
      </p:sp>
      <p:pic>
        <p:nvPicPr>
          <p:cNvPr id="4" name="Pilt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5556" y="355933"/>
            <a:ext cx="3420001" cy="1368000"/>
          </a:xfrm>
          <a:prstGeom prst="rect">
            <a:avLst/>
          </a:prstGeom>
        </p:spPr>
      </p:pic>
    </p:spTree>
    <p:extLst>
      <p:ext uri="{BB962C8B-B14F-4D97-AF65-F5344CB8AC3E}">
        <p14:creationId xmlns:p14="http://schemas.microsoft.com/office/powerpoint/2010/main" val="1784882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itel 2">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rgbClr val="003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bg1"/>
                </a:solidFill>
                <a:latin typeface="Arial Narrow" pitchFamily="34" charset="0"/>
              </a:defRPr>
            </a:lvl1pPr>
          </a:lstStyle>
          <a:p>
            <a:r>
              <a:rPr lang="et-EE"/>
              <a:t>Kirjuta siia esitluse nimi</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Kirjuta siia esitluse alapealkiri</a:t>
            </a:r>
          </a:p>
        </p:txBody>
      </p:sp>
      <p:pic>
        <p:nvPicPr>
          <p:cNvPr id="9" name="Picture 8" descr="kolm lõvi_sinised.png"/>
          <p:cNvPicPr>
            <a:picLocks noChangeAspect="1"/>
          </p:cNvPicPr>
          <p:nvPr userDrawn="1"/>
        </p:nvPicPr>
        <p:blipFill>
          <a:blip r:embed="rId2" cstate="print"/>
          <a:stretch>
            <a:fillRect/>
          </a:stretch>
        </p:blipFill>
        <p:spPr>
          <a:xfrm>
            <a:off x="7879360" y="1040036"/>
            <a:ext cx="4749524" cy="6832600"/>
          </a:xfrm>
          <a:prstGeom prst="rect">
            <a:avLst/>
          </a:prstGeom>
        </p:spPr>
      </p:pic>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bg1"/>
                </a:solidFill>
              </a:defRPr>
            </a:lvl1pPr>
          </a:lstStyle>
          <a:p>
            <a:pPr lvl="0"/>
            <a:r>
              <a:rPr lang="et-EE"/>
              <a:t>Koht, kuupäev (Tallinnas, 1.01.2019)</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a:t>Ettekandja Eesnimi Perekonnanimi</a:t>
            </a:r>
            <a:endParaRPr lang="en-US"/>
          </a:p>
        </p:txBody>
      </p:sp>
      <p:pic>
        <p:nvPicPr>
          <p:cNvPr id="4" name="Pilt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9532" y="425611"/>
            <a:ext cx="3420001" cy="1368000"/>
          </a:xfrm>
          <a:prstGeom prst="rect">
            <a:avLst/>
          </a:prstGeom>
        </p:spPr>
      </p:pic>
    </p:spTree>
    <p:extLst>
      <p:ext uri="{BB962C8B-B14F-4D97-AF65-F5344CB8AC3E}">
        <p14:creationId xmlns:p14="http://schemas.microsoft.com/office/powerpoint/2010/main" val="3447253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itel 3">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bg1"/>
                </a:solidFill>
                <a:latin typeface="Arial Narrow" pitchFamily="34" charset="0"/>
              </a:defRPr>
            </a:lvl1pPr>
          </a:lstStyle>
          <a:p>
            <a:r>
              <a:rPr lang="et-EE"/>
              <a:t>Kirjuta siia esitluse nimi</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Kirjuta siia esitluse alapealkiri</a:t>
            </a:r>
          </a:p>
        </p:txBody>
      </p:sp>
      <p:pic>
        <p:nvPicPr>
          <p:cNvPr id="9" name="Picture 8" descr="kolm lõvi_sinised.png"/>
          <p:cNvPicPr>
            <a:picLocks noChangeAspect="1"/>
          </p:cNvPicPr>
          <p:nvPr userDrawn="1"/>
        </p:nvPicPr>
        <p:blipFill>
          <a:blip r:embed="rId2" cstate="print"/>
          <a:stretch>
            <a:fillRect/>
          </a:stretch>
        </p:blipFill>
        <p:spPr>
          <a:xfrm>
            <a:off x="7879360" y="1040036"/>
            <a:ext cx="4749524" cy="6832600"/>
          </a:xfrm>
          <a:prstGeom prst="rect">
            <a:avLst/>
          </a:prstGeom>
        </p:spPr>
      </p:pic>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bg1"/>
                </a:solidFill>
              </a:defRPr>
            </a:lvl1pPr>
          </a:lstStyle>
          <a:p>
            <a:pPr lvl="0"/>
            <a:r>
              <a:rPr lang="et-EE"/>
              <a:t>Koht, kuupäev (Tallinnas, 1.01.2019)</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a:t>Ettekandja Eesnimi Perekonnanimi</a:t>
            </a:r>
            <a:endParaRPr lang="en-US"/>
          </a:p>
        </p:txBody>
      </p:sp>
      <p:pic>
        <p:nvPicPr>
          <p:cNvPr id="4" name="Pilt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1540" y="117913"/>
            <a:ext cx="3420001" cy="1368000"/>
          </a:xfrm>
          <a:prstGeom prst="rect">
            <a:avLst/>
          </a:prstGeom>
        </p:spPr>
      </p:pic>
    </p:spTree>
    <p:extLst>
      <p:ext uri="{BB962C8B-B14F-4D97-AF65-F5344CB8AC3E}">
        <p14:creationId xmlns:p14="http://schemas.microsoft.com/office/powerpoint/2010/main" val="1225058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itel 4">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bg1"/>
                </a:solidFill>
                <a:latin typeface="Arial Narrow" pitchFamily="34" charset="0"/>
              </a:defRPr>
            </a:lvl1pPr>
          </a:lstStyle>
          <a:p>
            <a:r>
              <a:rPr lang="et-EE"/>
              <a:t>Kirjuta siia esitluse nimi</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Kirjuta siia esitluse alapealkiri</a:t>
            </a:r>
          </a:p>
        </p:txBody>
      </p:sp>
      <p:pic>
        <p:nvPicPr>
          <p:cNvPr id="9" name="Picture 8" descr="kolm lõvi_sinised.png"/>
          <p:cNvPicPr>
            <a:picLocks noChangeAspect="1"/>
          </p:cNvPicPr>
          <p:nvPr userDrawn="1"/>
        </p:nvPicPr>
        <p:blipFill>
          <a:blip r:embed="rId2" cstate="print"/>
          <a:stretch>
            <a:fillRect/>
          </a:stretch>
        </p:blipFill>
        <p:spPr>
          <a:xfrm>
            <a:off x="7879360" y="1040036"/>
            <a:ext cx="4749524" cy="6832600"/>
          </a:xfrm>
          <a:prstGeom prst="rect">
            <a:avLst/>
          </a:prstGeom>
        </p:spPr>
      </p:pic>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bg1"/>
                </a:solidFill>
              </a:defRPr>
            </a:lvl1pPr>
          </a:lstStyle>
          <a:p>
            <a:pPr lvl="0"/>
            <a:r>
              <a:rPr lang="et-EE"/>
              <a:t>Koht, kuupäev (Tallinnas, 1.01.2019)</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a:t>Ettekandja Eesnimi Perekonnanimi</a:t>
            </a:r>
            <a:endParaRPr lang="en-US"/>
          </a:p>
        </p:txBody>
      </p:sp>
      <p:pic>
        <p:nvPicPr>
          <p:cNvPr id="4" name="Pilt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1540" y="175940"/>
            <a:ext cx="3420001" cy="1368000"/>
          </a:xfrm>
          <a:prstGeom prst="rect">
            <a:avLst/>
          </a:prstGeom>
        </p:spPr>
      </p:pic>
    </p:spTree>
    <p:extLst>
      <p:ext uri="{BB962C8B-B14F-4D97-AF65-F5344CB8AC3E}">
        <p14:creationId xmlns:p14="http://schemas.microsoft.com/office/powerpoint/2010/main" val="1059648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itel 5">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tx1">
                    <a:lumMod val="85000"/>
                    <a:lumOff val="15000"/>
                  </a:schemeClr>
                </a:solidFill>
                <a:latin typeface="Arial Narrow" pitchFamily="34" charset="0"/>
              </a:defRPr>
            </a:lvl1pPr>
          </a:lstStyle>
          <a:p>
            <a:r>
              <a:rPr lang="et-EE"/>
              <a:t>Kirjuta siia esitluse nimi</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tx1">
                    <a:lumMod val="85000"/>
                    <a:lumOff val="1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Kirjuta siia esitluse alapealkiri</a:t>
            </a:r>
          </a:p>
        </p:txBody>
      </p:sp>
      <p:pic>
        <p:nvPicPr>
          <p:cNvPr id="9" name="Picture 8" descr="kolm lõvi_sinised.png"/>
          <p:cNvPicPr>
            <a:picLocks noChangeAspect="1"/>
          </p:cNvPicPr>
          <p:nvPr userDrawn="1"/>
        </p:nvPicPr>
        <p:blipFill>
          <a:blip r:embed="rId2" cstate="print"/>
          <a:stretch>
            <a:fillRect/>
          </a:stretch>
        </p:blipFill>
        <p:spPr>
          <a:xfrm>
            <a:off x="7879360" y="1040036"/>
            <a:ext cx="4749524" cy="6832600"/>
          </a:xfrm>
          <a:prstGeom prst="rect">
            <a:avLst/>
          </a:prstGeom>
          <a:ln>
            <a:noFill/>
          </a:ln>
        </p:spPr>
      </p:pic>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tx1">
                    <a:lumMod val="85000"/>
                    <a:lumOff val="15000"/>
                  </a:schemeClr>
                </a:solidFill>
              </a:defRPr>
            </a:lvl1pPr>
          </a:lstStyle>
          <a:p>
            <a:pPr lvl="0"/>
            <a:r>
              <a:rPr lang="et-EE"/>
              <a:t>Koht, kuupäev (Tallinnas, 1.01.2019)</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a:t>Ettekandja Eesnimi Perekonnanimi</a:t>
            </a:r>
            <a:endParaRPr lang="en-US"/>
          </a:p>
        </p:txBody>
      </p:sp>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1059" r="9119" b="14640"/>
          <a:stretch/>
        </p:blipFill>
        <p:spPr>
          <a:xfrm>
            <a:off x="7880400" y="968028"/>
            <a:ext cx="4316436" cy="5904656"/>
          </a:xfrm>
          <a:prstGeom prst="rect">
            <a:avLst/>
          </a:prstGeom>
        </p:spPr>
      </p:pic>
      <p:pic>
        <p:nvPicPr>
          <p:cNvPr id="5" name="Pilt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5556" y="391955"/>
            <a:ext cx="3420001" cy="1368000"/>
          </a:xfrm>
          <a:prstGeom prst="rect">
            <a:avLst/>
          </a:prstGeom>
        </p:spPr>
      </p:pic>
    </p:spTree>
    <p:extLst>
      <p:ext uri="{BB962C8B-B14F-4D97-AF65-F5344CB8AC3E}">
        <p14:creationId xmlns:p14="http://schemas.microsoft.com/office/powerpoint/2010/main" val="2453558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äevakord 1">
    <p:bg>
      <p:bgPr>
        <a:solidFill>
          <a:srgbClr val="006EB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baseline="0">
                <a:solidFill>
                  <a:schemeClr val="bg1">
                    <a:lumMod val="95000"/>
                  </a:schemeClr>
                </a:solidFill>
              </a:defRPr>
            </a:lvl1pPr>
          </a:lstStyle>
          <a:p>
            <a:r>
              <a:rPr lang="et-EE"/>
              <a:t>Esitluse teemad/Tänased teemad</a:t>
            </a:r>
          </a:p>
        </p:txBody>
      </p:sp>
      <p:sp>
        <p:nvSpPr>
          <p:cNvPr id="29" name="Slide Number Placeholder 4"/>
          <p:cNvSpPr>
            <a:spLocks noGrp="1"/>
          </p:cNvSpPr>
          <p:nvPr>
            <p:ph type="sldNum" sz="quarter" idx="12"/>
          </p:nvPr>
        </p:nvSpPr>
        <p:spPr>
          <a:xfrm>
            <a:off x="11332740" y="6330075"/>
            <a:ext cx="603292" cy="363773"/>
          </a:xfrm>
        </p:spPr>
        <p:txBody>
          <a:bodyPr wrap="none">
            <a:noAutofit/>
          </a:bodyPr>
          <a:lstStyle>
            <a:lvl1pPr>
              <a:defRPr>
                <a:solidFill>
                  <a:schemeClr val="bg1"/>
                </a:solidFill>
              </a:defRPr>
            </a:lvl1pPr>
          </a:lstStyle>
          <a:p>
            <a:fld id="{225A551D-654A-4A19-8D78-C05E5488DAD8}" type="slidenum">
              <a:rPr lang="et-EE" smtClean="0"/>
              <a:pPr/>
              <a:t>‹#›</a:t>
            </a:fld>
            <a:endParaRPr lang="et-EE"/>
          </a:p>
        </p:txBody>
      </p:sp>
      <p:sp>
        <p:nvSpPr>
          <p:cNvPr id="30" name="Content Placeholder 2"/>
          <p:cNvSpPr>
            <a:spLocks noGrp="1"/>
          </p:cNvSpPr>
          <p:nvPr>
            <p:ph idx="1"/>
          </p:nvPr>
        </p:nvSpPr>
        <p:spPr>
          <a:xfrm>
            <a:off x="2043708" y="2739802"/>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1" name="Content Placeholder 2"/>
          <p:cNvSpPr>
            <a:spLocks noGrp="1"/>
          </p:cNvSpPr>
          <p:nvPr>
            <p:ph idx="13"/>
          </p:nvPr>
        </p:nvSpPr>
        <p:spPr>
          <a:xfrm>
            <a:off x="2041683" y="3683500"/>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2" name="Content Placeholder 2"/>
          <p:cNvSpPr>
            <a:spLocks noGrp="1"/>
          </p:cNvSpPr>
          <p:nvPr>
            <p:ph idx="14"/>
          </p:nvPr>
        </p:nvSpPr>
        <p:spPr>
          <a:xfrm>
            <a:off x="2041683" y="4585028"/>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3" name="Content Placeholder 2"/>
          <p:cNvSpPr>
            <a:spLocks noGrp="1"/>
          </p:cNvSpPr>
          <p:nvPr>
            <p:ph idx="15"/>
          </p:nvPr>
        </p:nvSpPr>
        <p:spPr>
          <a:xfrm>
            <a:off x="2041684" y="181870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4" name="Content Placeholder 2"/>
          <p:cNvSpPr>
            <a:spLocks noGrp="1"/>
          </p:cNvSpPr>
          <p:nvPr>
            <p:ph idx="16"/>
          </p:nvPr>
        </p:nvSpPr>
        <p:spPr>
          <a:xfrm>
            <a:off x="2041682" y="549868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Tree>
    <p:extLst>
      <p:ext uri="{BB962C8B-B14F-4D97-AF65-F5344CB8AC3E}">
        <p14:creationId xmlns:p14="http://schemas.microsoft.com/office/powerpoint/2010/main" val="4223749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äevakord 2">
    <p:bg>
      <p:bgPr>
        <a:solidFill>
          <a:srgbClr val="00308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baseline="0">
                <a:solidFill>
                  <a:schemeClr val="bg1">
                    <a:lumMod val="95000"/>
                  </a:schemeClr>
                </a:solidFill>
              </a:defRPr>
            </a:lvl1pPr>
          </a:lstStyle>
          <a:p>
            <a:r>
              <a:rPr lang="et-EE"/>
              <a:t>Esitluse teemad/Tänased teemad</a:t>
            </a:r>
          </a:p>
        </p:txBody>
      </p:sp>
      <p:sp>
        <p:nvSpPr>
          <p:cNvPr id="29" name="Slide Number Placeholder 4"/>
          <p:cNvSpPr>
            <a:spLocks noGrp="1"/>
          </p:cNvSpPr>
          <p:nvPr>
            <p:ph type="sldNum" sz="quarter" idx="12"/>
          </p:nvPr>
        </p:nvSpPr>
        <p:spPr>
          <a:xfrm>
            <a:off x="11332740" y="6330075"/>
            <a:ext cx="603292" cy="363773"/>
          </a:xfrm>
        </p:spPr>
        <p:txBody>
          <a:bodyPr wrap="none">
            <a:noAutofit/>
          </a:bodyPr>
          <a:lstStyle>
            <a:lvl1pPr>
              <a:defRPr>
                <a:solidFill>
                  <a:schemeClr val="bg1"/>
                </a:solidFill>
              </a:defRPr>
            </a:lvl1pPr>
          </a:lstStyle>
          <a:p>
            <a:fld id="{225A551D-654A-4A19-8D78-C05E5488DAD8}" type="slidenum">
              <a:rPr lang="et-EE" smtClean="0"/>
              <a:pPr/>
              <a:t>‹#›</a:t>
            </a:fld>
            <a:endParaRPr lang="et-EE"/>
          </a:p>
        </p:txBody>
      </p:sp>
      <p:sp>
        <p:nvSpPr>
          <p:cNvPr id="30" name="Content Placeholder 2"/>
          <p:cNvSpPr>
            <a:spLocks noGrp="1"/>
          </p:cNvSpPr>
          <p:nvPr>
            <p:ph idx="1"/>
          </p:nvPr>
        </p:nvSpPr>
        <p:spPr>
          <a:xfrm>
            <a:off x="2043708" y="2739802"/>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1" name="Content Placeholder 2"/>
          <p:cNvSpPr>
            <a:spLocks noGrp="1"/>
          </p:cNvSpPr>
          <p:nvPr>
            <p:ph idx="13"/>
          </p:nvPr>
        </p:nvSpPr>
        <p:spPr>
          <a:xfrm>
            <a:off x="2041683" y="3683500"/>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2" name="Content Placeholder 2"/>
          <p:cNvSpPr>
            <a:spLocks noGrp="1"/>
          </p:cNvSpPr>
          <p:nvPr>
            <p:ph idx="14"/>
          </p:nvPr>
        </p:nvSpPr>
        <p:spPr>
          <a:xfrm>
            <a:off x="2041683" y="4585028"/>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3" name="Content Placeholder 2"/>
          <p:cNvSpPr>
            <a:spLocks noGrp="1"/>
          </p:cNvSpPr>
          <p:nvPr>
            <p:ph idx="15"/>
          </p:nvPr>
        </p:nvSpPr>
        <p:spPr>
          <a:xfrm>
            <a:off x="2041684" y="181870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4" name="Content Placeholder 2"/>
          <p:cNvSpPr>
            <a:spLocks noGrp="1"/>
          </p:cNvSpPr>
          <p:nvPr>
            <p:ph idx="16"/>
          </p:nvPr>
        </p:nvSpPr>
        <p:spPr>
          <a:xfrm>
            <a:off x="2041682" y="549868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Tree>
    <p:extLst>
      <p:ext uri="{BB962C8B-B14F-4D97-AF65-F5344CB8AC3E}">
        <p14:creationId xmlns:p14="http://schemas.microsoft.com/office/powerpoint/2010/main" val="713299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äevakord 3">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baseline="0">
                <a:solidFill>
                  <a:schemeClr val="bg1">
                    <a:lumMod val="95000"/>
                  </a:schemeClr>
                </a:solidFill>
              </a:defRPr>
            </a:lvl1pPr>
          </a:lstStyle>
          <a:p>
            <a:r>
              <a:rPr lang="et-EE"/>
              <a:t>Esitluse teemad/Tänased teemad</a:t>
            </a:r>
          </a:p>
        </p:txBody>
      </p:sp>
      <p:sp>
        <p:nvSpPr>
          <p:cNvPr id="29" name="Slide Number Placeholder 4"/>
          <p:cNvSpPr>
            <a:spLocks noGrp="1"/>
          </p:cNvSpPr>
          <p:nvPr>
            <p:ph type="sldNum" sz="quarter" idx="12"/>
          </p:nvPr>
        </p:nvSpPr>
        <p:spPr>
          <a:xfrm>
            <a:off x="11332740" y="6330075"/>
            <a:ext cx="603292" cy="363773"/>
          </a:xfrm>
        </p:spPr>
        <p:txBody>
          <a:bodyPr wrap="none">
            <a:noAutofit/>
          </a:bodyPr>
          <a:lstStyle>
            <a:lvl1pPr>
              <a:defRPr>
                <a:solidFill>
                  <a:schemeClr val="bg1"/>
                </a:solidFill>
              </a:defRPr>
            </a:lvl1pPr>
          </a:lstStyle>
          <a:p>
            <a:fld id="{225A551D-654A-4A19-8D78-C05E5488DAD8}" type="slidenum">
              <a:rPr lang="et-EE" smtClean="0"/>
              <a:pPr/>
              <a:t>‹#›</a:t>
            </a:fld>
            <a:endParaRPr lang="et-EE"/>
          </a:p>
        </p:txBody>
      </p:sp>
      <p:sp>
        <p:nvSpPr>
          <p:cNvPr id="30" name="Content Placeholder 2"/>
          <p:cNvSpPr>
            <a:spLocks noGrp="1"/>
          </p:cNvSpPr>
          <p:nvPr>
            <p:ph idx="1"/>
          </p:nvPr>
        </p:nvSpPr>
        <p:spPr>
          <a:xfrm>
            <a:off x="2043708" y="2739802"/>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1" name="Content Placeholder 2"/>
          <p:cNvSpPr>
            <a:spLocks noGrp="1"/>
          </p:cNvSpPr>
          <p:nvPr>
            <p:ph idx="13"/>
          </p:nvPr>
        </p:nvSpPr>
        <p:spPr>
          <a:xfrm>
            <a:off x="2041683" y="3683500"/>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2" name="Content Placeholder 2"/>
          <p:cNvSpPr>
            <a:spLocks noGrp="1"/>
          </p:cNvSpPr>
          <p:nvPr>
            <p:ph idx="14"/>
          </p:nvPr>
        </p:nvSpPr>
        <p:spPr>
          <a:xfrm>
            <a:off x="2041683" y="4585028"/>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3" name="Content Placeholder 2"/>
          <p:cNvSpPr>
            <a:spLocks noGrp="1"/>
          </p:cNvSpPr>
          <p:nvPr>
            <p:ph idx="15"/>
          </p:nvPr>
        </p:nvSpPr>
        <p:spPr>
          <a:xfrm>
            <a:off x="2041684" y="181870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4" name="Content Placeholder 2"/>
          <p:cNvSpPr>
            <a:spLocks noGrp="1"/>
          </p:cNvSpPr>
          <p:nvPr>
            <p:ph idx="16"/>
          </p:nvPr>
        </p:nvSpPr>
        <p:spPr>
          <a:xfrm>
            <a:off x="2041682" y="549868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Tree>
    <p:extLst>
      <p:ext uri="{BB962C8B-B14F-4D97-AF65-F5344CB8AC3E}">
        <p14:creationId xmlns:p14="http://schemas.microsoft.com/office/powerpoint/2010/main" val="3207263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äevakord 4">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baseline="0">
                <a:solidFill>
                  <a:schemeClr val="bg1">
                    <a:lumMod val="95000"/>
                  </a:schemeClr>
                </a:solidFill>
              </a:defRPr>
            </a:lvl1pPr>
          </a:lstStyle>
          <a:p>
            <a:r>
              <a:rPr lang="et-EE"/>
              <a:t>Esitluse teemad/Tänased teemad</a:t>
            </a:r>
          </a:p>
        </p:txBody>
      </p:sp>
      <p:sp>
        <p:nvSpPr>
          <p:cNvPr id="29" name="Slide Number Placeholder 4"/>
          <p:cNvSpPr>
            <a:spLocks noGrp="1"/>
          </p:cNvSpPr>
          <p:nvPr>
            <p:ph type="sldNum" sz="quarter" idx="12"/>
          </p:nvPr>
        </p:nvSpPr>
        <p:spPr>
          <a:xfrm>
            <a:off x="11332740" y="6330075"/>
            <a:ext cx="603292" cy="363773"/>
          </a:xfrm>
        </p:spPr>
        <p:txBody>
          <a:bodyPr wrap="none">
            <a:noAutofit/>
          </a:bodyPr>
          <a:lstStyle>
            <a:lvl1pPr>
              <a:defRPr>
                <a:solidFill>
                  <a:schemeClr val="bg1"/>
                </a:solidFill>
              </a:defRPr>
            </a:lvl1pPr>
          </a:lstStyle>
          <a:p>
            <a:fld id="{225A551D-654A-4A19-8D78-C05E5488DAD8}" type="slidenum">
              <a:rPr lang="et-EE" smtClean="0"/>
              <a:pPr/>
              <a:t>‹#›</a:t>
            </a:fld>
            <a:endParaRPr lang="et-EE"/>
          </a:p>
        </p:txBody>
      </p:sp>
      <p:sp>
        <p:nvSpPr>
          <p:cNvPr id="30" name="Content Placeholder 2"/>
          <p:cNvSpPr>
            <a:spLocks noGrp="1"/>
          </p:cNvSpPr>
          <p:nvPr>
            <p:ph idx="1"/>
          </p:nvPr>
        </p:nvSpPr>
        <p:spPr>
          <a:xfrm>
            <a:off x="2043708" y="2739802"/>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1" name="Content Placeholder 2"/>
          <p:cNvSpPr>
            <a:spLocks noGrp="1"/>
          </p:cNvSpPr>
          <p:nvPr>
            <p:ph idx="13"/>
          </p:nvPr>
        </p:nvSpPr>
        <p:spPr>
          <a:xfrm>
            <a:off x="2041683" y="3683500"/>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2" name="Content Placeholder 2"/>
          <p:cNvSpPr>
            <a:spLocks noGrp="1"/>
          </p:cNvSpPr>
          <p:nvPr>
            <p:ph idx="14"/>
          </p:nvPr>
        </p:nvSpPr>
        <p:spPr>
          <a:xfrm>
            <a:off x="2041683" y="4585028"/>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3" name="Content Placeholder 2"/>
          <p:cNvSpPr>
            <a:spLocks noGrp="1"/>
          </p:cNvSpPr>
          <p:nvPr>
            <p:ph idx="15"/>
          </p:nvPr>
        </p:nvSpPr>
        <p:spPr>
          <a:xfrm>
            <a:off x="2041684" y="181870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4" name="Content Placeholder 2"/>
          <p:cNvSpPr>
            <a:spLocks noGrp="1"/>
          </p:cNvSpPr>
          <p:nvPr>
            <p:ph idx="16"/>
          </p:nvPr>
        </p:nvSpPr>
        <p:spPr>
          <a:xfrm>
            <a:off x="2041682" y="549868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Tree>
    <p:extLst>
      <p:ext uri="{BB962C8B-B14F-4D97-AF65-F5344CB8AC3E}">
        <p14:creationId xmlns:p14="http://schemas.microsoft.com/office/powerpoint/2010/main" val="2264212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äevakord 5">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616" y="273621"/>
            <a:ext cx="11328416" cy="1138767"/>
          </a:xfrm>
        </p:spPr>
        <p:txBody>
          <a:bodyPr>
            <a:noAutofit/>
          </a:bodyPr>
          <a:lstStyle>
            <a:lvl1pPr>
              <a:defRPr baseline="0">
                <a:solidFill>
                  <a:srgbClr val="0064B9"/>
                </a:solidFill>
              </a:defRPr>
            </a:lvl1pPr>
          </a:lstStyle>
          <a:p>
            <a:r>
              <a:rPr lang="et-EE"/>
              <a:t>Lühikese loeteluga võib kasutada ikoone</a:t>
            </a:r>
          </a:p>
        </p:txBody>
      </p:sp>
      <p:sp>
        <p:nvSpPr>
          <p:cNvPr id="5" name="Slide Number Placeholder 4"/>
          <p:cNvSpPr>
            <a:spLocks noGrp="1"/>
          </p:cNvSpPr>
          <p:nvPr>
            <p:ph type="sldNum" sz="quarter" idx="12"/>
          </p:nvPr>
        </p:nvSpPr>
        <p:spPr>
          <a:xfrm>
            <a:off x="11332740" y="6330075"/>
            <a:ext cx="603292" cy="363773"/>
          </a:xfrm>
        </p:spPr>
        <p:txBody>
          <a:bodyPr/>
          <a:lstStyle/>
          <a:p>
            <a:fld id="{225A551D-654A-4A19-8D78-C05E5488DAD8}" type="slidenum">
              <a:rPr lang="et-EE" smtClean="0"/>
              <a:pPr/>
              <a:t>‹#›</a:t>
            </a:fld>
            <a:endParaRPr lang="et-EE"/>
          </a:p>
        </p:txBody>
      </p:sp>
      <p:sp>
        <p:nvSpPr>
          <p:cNvPr id="35" name="Content Placeholder 2"/>
          <p:cNvSpPr>
            <a:spLocks noGrp="1"/>
          </p:cNvSpPr>
          <p:nvPr>
            <p:ph idx="1"/>
          </p:nvPr>
        </p:nvSpPr>
        <p:spPr>
          <a:xfrm>
            <a:off x="2043708" y="2739802"/>
            <a:ext cx="9892323" cy="86994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6" name="Content Placeholder 2"/>
          <p:cNvSpPr>
            <a:spLocks noGrp="1"/>
          </p:cNvSpPr>
          <p:nvPr>
            <p:ph idx="13"/>
          </p:nvPr>
        </p:nvSpPr>
        <p:spPr>
          <a:xfrm>
            <a:off x="2041683" y="3683500"/>
            <a:ext cx="9892323" cy="86994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7" name="Content Placeholder 2"/>
          <p:cNvSpPr>
            <a:spLocks noGrp="1"/>
          </p:cNvSpPr>
          <p:nvPr>
            <p:ph idx="14"/>
          </p:nvPr>
        </p:nvSpPr>
        <p:spPr>
          <a:xfrm>
            <a:off x="2041683" y="4585028"/>
            <a:ext cx="9892323" cy="86994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8" name="Content Placeholder 2"/>
          <p:cNvSpPr>
            <a:spLocks noGrp="1"/>
          </p:cNvSpPr>
          <p:nvPr>
            <p:ph idx="15"/>
          </p:nvPr>
        </p:nvSpPr>
        <p:spPr>
          <a:xfrm>
            <a:off x="2041684" y="1818701"/>
            <a:ext cx="9892323" cy="86994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
        <p:nvSpPr>
          <p:cNvPr id="39" name="Content Placeholder 2"/>
          <p:cNvSpPr>
            <a:spLocks noGrp="1"/>
          </p:cNvSpPr>
          <p:nvPr>
            <p:ph idx="16"/>
          </p:nvPr>
        </p:nvSpPr>
        <p:spPr>
          <a:xfrm>
            <a:off x="2041682" y="5498681"/>
            <a:ext cx="9892323" cy="86994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p:txBody>
      </p:sp>
    </p:spTree>
    <p:extLst>
      <p:ext uri="{BB962C8B-B14F-4D97-AF65-F5344CB8AC3E}">
        <p14:creationId xmlns:p14="http://schemas.microsoft.com/office/powerpoint/2010/main" val="3539968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aheleht 1">
    <p:bg>
      <p:bgPr>
        <a:solidFill>
          <a:srgbClr val="006EB5"/>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a:t>Teema</a:t>
            </a:r>
          </a:p>
        </p:txBody>
      </p:sp>
      <p:sp>
        <p:nvSpPr>
          <p:cNvPr id="30" name="Subtitle 2"/>
          <p:cNvSpPr>
            <a:spLocks noGrp="1"/>
          </p:cNvSpPr>
          <p:nvPr>
            <p:ph type="subTitle" idx="1" hasCustomPrompt="1"/>
          </p:nvPr>
        </p:nvSpPr>
        <p:spPr>
          <a:xfrm>
            <a:off x="1440000" y="3704332"/>
            <a:ext cx="8308564" cy="1440160"/>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Vaheslaide võib kasutada ka ühe mõtte </a:t>
            </a:r>
          </a:p>
          <a:p>
            <a:r>
              <a:rPr lang="et-EE"/>
              <a:t>või idee rõhutamiseks!</a:t>
            </a:r>
          </a:p>
        </p:txBody>
      </p:sp>
      <p:pic>
        <p:nvPicPr>
          <p:cNvPr id="31" name="Picture 30" descr="kolm lõvi_sinised.png"/>
          <p:cNvPicPr>
            <a:picLocks noChangeAspect="1"/>
          </p:cNvPicPr>
          <p:nvPr userDrawn="1"/>
        </p:nvPicPr>
        <p:blipFill>
          <a:blip r:embed="rId2" cstate="print"/>
          <a:stretch>
            <a:fillRect/>
          </a:stretch>
        </p:blipFill>
        <p:spPr>
          <a:xfrm>
            <a:off x="7879360" y="-40084"/>
            <a:ext cx="4749524" cy="6832600"/>
          </a:xfrm>
          <a:prstGeom prst="rect">
            <a:avLst/>
          </a:prstGeom>
        </p:spPr>
      </p:pic>
    </p:spTree>
    <p:extLst>
      <p:ext uri="{BB962C8B-B14F-4D97-AF65-F5344CB8AC3E}">
        <p14:creationId xmlns:p14="http://schemas.microsoft.com/office/powerpoint/2010/main" val="4119913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aheleht 2">
    <p:bg>
      <p:bgPr>
        <a:solidFill>
          <a:srgbClr val="003087"/>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a:t>Teema</a:t>
            </a:r>
          </a:p>
        </p:txBody>
      </p:sp>
      <p:sp>
        <p:nvSpPr>
          <p:cNvPr id="30" name="Subtitle 2"/>
          <p:cNvSpPr>
            <a:spLocks noGrp="1"/>
          </p:cNvSpPr>
          <p:nvPr>
            <p:ph type="subTitle" idx="1" hasCustomPrompt="1"/>
          </p:nvPr>
        </p:nvSpPr>
        <p:spPr>
          <a:xfrm>
            <a:off x="1440000" y="3704332"/>
            <a:ext cx="8308564" cy="1368152"/>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Vaheslaide võib kasutada ka ühe mõtte </a:t>
            </a:r>
          </a:p>
          <a:p>
            <a:r>
              <a:rPr lang="et-EE"/>
              <a:t>või idee rõhutamiseks!</a:t>
            </a:r>
          </a:p>
        </p:txBody>
      </p:sp>
      <p:pic>
        <p:nvPicPr>
          <p:cNvPr id="31" name="Picture 30" descr="kolm lõvi_sinised.png"/>
          <p:cNvPicPr>
            <a:picLocks noChangeAspect="1"/>
          </p:cNvPicPr>
          <p:nvPr userDrawn="1"/>
        </p:nvPicPr>
        <p:blipFill>
          <a:blip r:embed="rId2" cstate="print"/>
          <a:stretch>
            <a:fillRect/>
          </a:stretch>
        </p:blipFill>
        <p:spPr>
          <a:xfrm>
            <a:off x="7879360" y="-40084"/>
            <a:ext cx="4749524" cy="6832600"/>
          </a:xfrm>
          <a:prstGeom prst="rect">
            <a:avLst/>
          </a:prstGeom>
        </p:spPr>
      </p:pic>
    </p:spTree>
    <p:extLst>
      <p:ext uri="{BB962C8B-B14F-4D97-AF65-F5344CB8AC3E}">
        <p14:creationId xmlns:p14="http://schemas.microsoft.com/office/powerpoint/2010/main" val="1816257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aheleht 3">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a:t>Teema</a:t>
            </a:r>
          </a:p>
        </p:txBody>
      </p:sp>
      <p:pic>
        <p:nvPicPr>
          <p:cNvPr id="31" name="Picture 30" descr="kolm lõvi_sinised.png"/>
          <p:cNvPicPr>
            <a:picLocks noChangeAspect="1"/>
          </p:cNvPicPr>
          <p:nvPr userDrawn="1"/>
        </p:nvPicPr>
        <p:blipFill>
          <a:blip r:embed="rId2" cstate="print"/>
          <a:stretch>
            <a:fillRect/>
          </a:stretch>
        </p:blipFill>
        <p:spPr>
          <a:xfrm>
            <a:off x="7879360" y="-40084"/>
            <a:ext cx="4749524" cy="6832600"/>
          </a:xfrm>
          <a:prstGeom prst="rect">
            <a:avLst/>
          </a:prstGeom>
        </p:spPr>
      </p:pic>
      <p:sp>
        <p:nvSpPr>
          <p:cNvPr id="5" name="Subtitle 2"/>
          <p:cNvSpPr>
            <a:spLocks noGrp="1"/>
          </p:cNvSpPr>
          <p:nvPr>
            <p:ph type="subTitle" idx="1" hasCustomPrompt="1"/>
          </p:nvPr>
        </p:nvSpPr>
        <p:spPr>
          <a:xfrm>
            <a:off x="1440000" y="3704332"/>
            <a:ext cx="8308564" cy="1368152"/>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Vaheslaide võib kasutada ka ühe mõtte </a:t>
            </a:r>
          </a:p>
          <a:p>
            <a:r>
              <a:rPr lang="et-EE"/>
              <a:t>või idee rõhutamiseks!</a:t>
            </a:r>
          </a:p>
        </p:txBody>
      </p:sp>
    </p:spTree>
    <p:extLst>
      <p:ext uri="{BB962C8B-B14F-4D97-AF65-F5344CB8AC3E}">
        <p14:creationId xmlns:p14="http://schemas.microsoft.com/office/powerpoint/2010/main" val="32873759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aheleht 4">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a:t>Teema</a:t>
            </a:r>
          </a:p>
        </p:txBody>
      </p:sp>
      <p:pic>
        <p:nvPicPr>
          <p:cNvPr id="31" name="Picture 30" descr="kolm lõvi_sinised.png"/>
          <p:cNvPicPr>
            <a:picLocks noChangeAspect="1"/>
          </p:cNvPicPr>
          <p:nvPr userDrawn="1"/>
        </p:nvPicPr>
        <p:blipFill>
          <a:blip r:embed="rId2" cstate="print"/>
          <a:stretch>
            <a:fillRect/>
          </a:stretch>
        </p:blipFill>
        <p:spPr>
          <a:xfrm>
            <a:off x="7879360" y="-40084"/>
            <a:ext cx="4749524" cy="6832600"/>
          </a:xfrm>
          <a:prstGeom prst="rect">
            <a:avLst/>
          </a:prstGeom>
        </p:spPr>
      </p:pic>
      <p:sp>
        <p:nvSpPr>
          <p:cNvPr id="5" name="Subtitle 2"/>
          <p:cNvSpPr>
            <a:spLocks noGrp="1"/>
          </p:cNvSpPr>
          <p:nvPr>
            <p:ph type="subTitle" idx="1" hasCustomPrompt="1"/>
          </p:nvPr>
        </p:nvSpPr>
        <p:spPr>
          <a:xfrm>
            <a:off x="1440000" y="3704332"/>
            <a:ext cx="8308564" cy="1512168"/>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Vaheslaide võib kasutada ka ühe mõtte </a:t>
            </a:r>
          </a:p>
          <a:p>
            <a:r>
              <a:rPr lang="et-EE"/>
              <a:t>või idee rõhutamiseks!</a:t>
            </a:r>
          </a:p>
        </p:txBody>
      </p:sp>
    </p:spTree>
    <p:extLst>
      <p:ext uri="{BB962C8B-B14F-4D97-AF65-F5344CB8AC3E}">
        <p14:creationId xmlns:p14="http://schemas.microsoft.com/office/powerpoint/2010/main" val="3529192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aheleht 5">
    <p:bg>
      <p:bgPr>
        <a:solidFill>
          <a:schemeClr val="bg1"/>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tx1">
                    <a:lumMod val="65000"/>
                    <a:lumOff val="35000"/>
                  </a:schemeClr>
                </a:solidFill>
                <a:latin typeface="Arial Narrow" pitchFamily="34" charset="0"/>
              </a:defRPr>
            </a:lvl1pPr>
          </a:lstStyle>
          <a:p>
            <a:r>
              <a:rPr lang="et-EE"/>
              <a:t>Teema</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1059" r="9119" b="-114"/>
          <a:stretch/>
        </p:blipFill>
        <p:spPr>
          <a:xfrm>
            <a:off x="7880400" y="-40084"/>
            <a:ext cx="4316436" cy="6912768"/>
          </a:xfrm>
          <a:prstGeom prst="rect">
            <a:avLst/>
          </a:prstGeom>
        </p:spPr>
      </p:pic>
      <p:sp>
        <p:nvSpPr>
          <p:cNvPr id="6" name="Subtitle 2"/>
          <p:cNvSpPr>
            <a:spLocks noGrp="1"/>
          </p:cNvSpPr>
          <p:nvPr>
            <p:ph type="subTitle" idx="1" hasCustomPrompt="1"/>
          </p:nvPr>
        </p:nvSpPr>
        <p:spPr>
          <a:xfrm>
            <a:off x="1440000" y="3704332"/>
            <a:ext cx="8308564" cy="1440160"/>
          </a:xfrm>
        </p:spPr>
        <p:txBody>
          <a:bodyPr wrap="none">
            <a:noAutofit/>
          </a:bodyPr>
          <a:lstStyle>
            <a:lvl1pPr marL="0" indent="0" algn="l">
              <a:buNone/>
              <a:defRPr sz="3600" baseline="0">
                <a:solidFill>
                  <a:schemeClr val="tx1">
                    <a:lumMod val="50000"/>
                    <a:lumOff val="50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Vaheslaide võib kasutada ka ühe mõtte </a:t>
            </a:r>
          </a:p>
          <a:p>
            <a:r>
              <a:rPr lang="et-EE"/>
              <a:t>või idee rõhutamiseks! </a:t>
            </a:r>
          </a:p>
        </p:txBody>
      </p:sp>
    </p:spTree>
    <p:extLst>
      <p:ext uri="{BB962C8B-B14F-4D97-AF65-F5344CB8AC3E}">
        <p14:creationId xmlns:p14="http://schemas.microsoft.com/office/powerpoint/2010/main" val="1872396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Vaheslaid 7">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 y="0"/>
            <a:ext cx="12152313" cy="6724316"/>
          </a:xfrm>
        </p:spPr>
        <p:txBody>
          <a:bodyPr/>
          <a:lstStyle>
            <a:lvl1pPr marL="0" indent="0">
              <a:buNone/>
              <a:defRPr sz="4300"/>
            </a:lvl1pPr>
            <a:lvl2pPr marL="607482" indent="0">
              <a:buNone/>
              <a:defRPr sz="3700"/>
            </a:lvl2pPr>
            <a:lvl3pPr marL="1214963" indent="0">
              <a:buNone/>
              <a:defRPr sz="3200"/>
            </a:lvl3pPr>
            <a:lvl4pPr marL="1822445" indent="0">
              <a:buNone/>
              <a:defRPr sz="2700"/>
            </a:lvl4pPr>
            <a:lvl5pPr marL="2429927" indent="0">
              <a:buNone/>
              <a:defRPr sz="2700"/>
            </a:lvl5pPr>
            <a:lvl6pPr marL="3037408" indent="0">
              <a:buNone/>
              <a:defRPr sz="2700"/>
            </a:lvl6pPr>
            <a:lvl7pPr marL="3644890" indent="0">
              <a:buNone/>
              <a:defRPr sz="2700"/>
            </a:lvl7pPr>
            <a:lvl8pPr marL="4252371" indent="0">
              <a:buNone/>
              <a:defRPr sz="2700"/>
            </a:lvl8pPr>
            <a:lvl9pPr marL="4859853" indent="0">
              <a:buNone/>
              <a:defRPr sz="2700"/>
            </a:lvl9pPr>
          </a:lstStyle>
          <a:p>
            <a:r>
              <a:rPr lang="et-EE"/>
              <a:t>Pildi lisamiseks klõpsake ikooni</a:t>
            </a:r>
          </a:p>
        </p:txBody>
      </p:sp>
      <p:sp>
        <p:nvSpPr>
          <p:cNvPr id="2" name="Title 1"/>
          <p:cNvSpPr>
            <a:spLocks noGrp="1"/>
          </p:cNvSpPr>
          <p:nvPr>
            <p:ph type="title" hasCustomPrompt="1"/>
          </p:nvPr>
        </p:nvSpPr>
        <p:spPr>
          <a:xfrm>
            <a:off x="1449064" y="1760116"/>
            <a:ext cx="9235604" cy="1572752"/>
          </a:xfrm>
        </p:spPr>
        <p:txBody>
          <a:bodyPr anchor="b">
            <a:noAutofit/>
          </a:bodyPr>
          <a:lstStyle>
            <a:lvl1pPr algn="l">
              <a:defRPr sz="4800" b="0">
                <a:solidFill>
                  <a:srgbClr val="006EB5"/>
                </a:solidFill>
              </a:defRPr>
            </a:lvl1pPr>
          </a:lstStyle>
          <a:p>
            <a:r>
              <a:rPr lang="et-EE"/>
              <a:t>Vaheslaidide taustaks võib kasutada temaatilisi koloreeritud fotosid</a:t>
            </a:r>
          </a:p>
        </p:txBody>
      </p:sp>
      <p:sp>
        <p:nvSpPr>
          <p:cNvPr id="4" name="Text Placeholder 3"/>
          <p:cNvSpPr>
            <a:spLocks noGrp="1"/>
          </p:cNvSpPr>
          <p:nvPr>
            <p:ph type="body" sz="half" idx="2" hasCustomPrompt="1"/>
          </p:nvPr>
        </p:nvSpPr>
        <p:spPr>
          <a:xfrm>
            <a:off x="1449064" y="3332867"/>
            <a:ext cx="9235604" cy="801882"/>
          </a:xfrm>
        </p:spPr>
        <p:txBody>
          <a:bodyPr>
            <a:normAutofit/>
          </a:bodyPr>
          <a:lstStyle>
            <a:lvl1pPr marL="0" indent="0">
              <a:buNone/>
              <a:defRPr sz="2400"/>
            </a:lvl1pPr>
            <a:lvl2pPr marL="607482" indent="0">
              <a:buNone/>
              <a:defRPr sz="1600"/>
            </a:lvl2pPr>
            <a:lvl3pPr marL="1214963" indent="0">
              <a:buNone/>
              <a:defRPr sz="1300"/>
            </a:lvl3pPr>
            <a:lvl4pPr marL="1822445" indent="0">
              <a:buNone/>
              <a:defRPr sz="1200"/>
            </a:lvl4pPr>
            <a:lvl5pPr marL="2429927" indent="0">
              <a:buNone/>
              <a:defRPr sz="1200"/>
            </a:lvl5pPr>
            <a:lvl6pPr marL="3037408" indent="0">
              <a:buNone/>
              <a:defRPr sz="1200"/>
            </a:lvl6pPr>
            <a:lvl7pPr marL="3644890" indent="0">
              <a:buNone/>
              <a:defRPr sz="1200"/>
            </a:lvl7pPr>
            <a:lvl8pPr marL="4252371" indent="0">
              <a:buNone/>
              <a:defRPr sz="1200"/>
            </a:lvl8pPr>
            <a:lvl9pPr marL="4859853" indent="0">
              <a:buNone/>
              <a:defRPr sz="1200"/>
            </a:lvl9pPr>
          </a:lstStyle>
          <a:p>
            <a:r>
              <a:rPr lang="et-EE"/>
              <a:t>Vaheslaide võib kasutada ka ühe mõtte või idee rõhutamiseks!</a:t>
            </a:r>
          </a:p>
        </p:txBody>
      </p:sp>
    </p:spTree>
    <p:extLst>
      <p:ext uri="{BB962C8B-B14F-4D97-AF65-F5344CB8AC3E}">
        <p14:creationId xmlns:p14="http://schemas.microsoft.com/office/powerpoint/2010/main" val="21747219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uslai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err="1"/>
              <a:t>Esitlusslaidide</a:t>
            </a:r>
            <a:r>
              <a:rPr lang="en-US"/>
              <a:t> </a:t>
            </a:r>
            <a:r>
              <a:rPr lang="en-US" err="1"/>
              <a:t>kujundamine</a:t>
            </a:r>
            <a:endParaRPr lang="et-EE"/>
          </a:p>
        </p:txBody>
      </p:sp>
      <p:sp>
        <p:nvSpPr>
          <p:cNvPr id="5" name="Slide Number Placeholder 4"/>
          <p:cNvSpPr>
            <a:spLocks noGrp="1"/>
          </p:cNvSpPr>
          <p:nvPr>
            <p:ph type="sldNum" sz="quarter" idx="12"/>
          </p:nvPr>
        </p:nvSpPr>
        <p:spPr>
          <a:xfrm>
            <a:off x="11332740" y="6330075"/>
            <a:ext cx="603292" cy="363773"/>
          </a:xfrm>
        </p:spPr>
        <p:txBody>
          <a:bodyPr/>
          <a:lstStyle/>
          <a:p>
            <a:fld id="{225A551D-654A-4A19-8D78-C05E5488DAD8}" type="slidenum">
              <a:rPr lang="et-EE" smtClean="0"/>
              <a:pPr/>
              <a:t>‹#›</a:t>
            </a:fld>
            <a:endParaRPr lang="et-EE"/>
          </a:p>
        </p:txBody>
      </p:sp>
      <p:sp>
        <p:nvSpPr>
          <p:cNvPr id="6" name="Content Placeholder 2"/>
          <p:cNvSpPr>
            <a:spLocks noGrp="1"/>
          </p:cNvSpPr>
          <p:nvPr>
            <p:ph sz="half" idx="1" hasCustomPrompt="1"/>
          </p:nvPr>
        </p:nvSpPr>
        <p:spPr>
          <a:xfrm>
            <a:off x="607614" y="1594275"/>
            <a:ext cx="10937083" cy="4735800"/>
          </a:xfrm>
        </p:spPr>
        <p:txBody>
          <a:bodyPr/>
          <a:lstStyle>
            <a:lvl1pPr>
              <a:buClr>
                <a:srgbClr val="0064B9"/>
              </a:buClr>
              <a:defRPr sz="3700"/>
            </a:lvl1pPr>
            <a:lvl2pPr>
              <a:buClr>
                <a:srgbClr val="0064B9"/>
              </a:buClr>
              <a:defRPr sz="3200" baseline="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n-US" err="1"/>
              <a:t>Lähtuda</a:t>
            </a:r>
            <a:r>
              <a:rPr lang="en-US"/>
              <a:t> </a:t>
            </a:r>
            <a:r>
              <a:rPr lang="en-US" err="1"/>
              <a:t>stiiliraamatust</a:t>
            </a:r>
            <a:endParaRPr lang="en-US"/>
          </a:p>
          <a:p>
            <a:pPr lvl="1"/>
            <a:r>
              <a:rPr lang="en-US"/>
              <a:t>Font </a:t>
            </a:r>
            <a:r>
              <a:rPr lang="en-US" err="1"/>
              <a:t>Roboto</a:t>
            </a:r>
            <a:r>
              <a:rPr lang="en-US"/>
              <a:t> Condensed</a:t>
            </a:r>
            <a:r>
              <a:rPr lang="et-EE"/>
              <a:t> või </a:t>
            </a:r>
            <a:r>
              <a:rPr lang="et-EE" err="1"/>
              <a:t>Arial</a:t>
            </a:r>
            <a:r>
              <a:rPr lang="et-EE"/>
              <a:t> </a:t>
            </a:r>
            <a:r>
              <a:rPr lang="et-EE" err="1"/>
              <a:t>Narrow</a:t>
            </a:r>
            <a:endParaRPr lang="en-US"/>
          </a:p>
          <a:p>
            <a:pPr lvl="3"/>
            <a:r>
              <a:rPr lang="en-US" err="1"/>
              <a:t>Pealkirjad</a:t>
            </a:r>
            <a:r>
              <a:rPr lang="en-US"/>
              <a:t> on 48pt Light, </a:t>
            </a:r>
            <a:r>
              <a:rPr lang="en-US" err="1"/>
              <a:t>sisutekstid</a:t>
            </a:r>
            <a:r>
              <a:rPr lang="en-US"/>
              <a:t> 24pt </a:t>
            </a:r>
            <a:r>
              <a:rPr lang="en-US" err="1"/>
              <a:t>või</a:t>
            </a:r>
            <a:r>
              <a:rPr lang="en-US"/>
              <a:t> 18 </a:t>
            </a:r>
            <a:r>
              <a:rPr lang="en-US" err="1"/>
              <a:t>pt</a:t>
            </a:r>
            <a:endParaRPr lang="en-US"/>
          </a:p>
          <a:p>
            <a:pPr lvl="4"/>
            <a:r>
              <a:rPr lang="en-US" err="1"/>
              <a:t>Igale</a:t>
            </a:r>
            <a:r>
              <a:rPr lang="en-US"/>
              <a:t> </a:t>
            </a:r>
            <a:r>
              <a:rPr lang="en-US" err="1"/>
              <a:t>slaidile</a:t>
            </a:r>
            <a:r>
              <a:rPr lang="en-US"/>
              <a:t> </a:t>
            </a:r>
            <a:r>
              <a:rPr lang="en-US" err="1"/>
              <a:t>paigutada</a:t>
            </a:r>
            <a:r>
              <a:rPr lang="en-US"/>
              <a:t> </a:t>
            </a:r>
            <a:r>
              <a:rPr lang="en-US" err="1"/>
              <a:t>mõõdukas</a:t>
            </a:r>
            <a:r>
              <a:rPr lang="en-US"/>
              <a:t> </a:t>
            </a:r>
            <a:r>
              <a:rPr lang="en-US" err="1"/>
              <a:t>kogus</a:t>
            </a:r>
            <a:r>
              <a:rPr lang="en-US"/>
              <a:t> </a:t>
            </a:r>
            <a:r>
              <a:rPr lang="en-US" err="1"/>
              <a:t>infot</a:t>
            </a:r>
            <a:endParaRPr lang="et-EE"/>
          </a:p>
        </p:txBody>
      </p:sp>
      <p:sp>
        <p:nvSpPr>
          <p:cNvPr id="7" name="TextBox 6"/>
          <p:cNvSpPr txBox="1"/>
          <p:nvPr userDrawn="1"/>
        </p:nvSpPr>
        <p:spPr>
          <a:xfrm rot="-5400000">
            <a:off x="-486017" y="5604417"/>
            <a:ext cx="1526976" cy="338554"/>
          </a:xfrm>
          <a:prstGeom prst="rect">
            <a:avLst/>
          </a:prstGeom>
          <a:noFill/>
        </p:spPr>
        <p:txBody>
          <a:bodyPr wrap="square" rtlCol="0">
            <a:spAutoFit/>
          </a:bodyPr>
          <a:lstStyle/>
          <a:p>
            <a:r>
              <a:rPr lang="et-EE" sz="1600">
                <a:solidFill>
                  <a:schemeClr val="bg1">
                    <a:lumMod val="75000"/>
                  </a:schemeClr>
                </a:solidFill>
              </a:rPr>
              <a:t>Eesti</a:t>
            </a:r>
            <a:r>
              <a:rPr lang="et-EE" sz="1600" baseline="0">
                <a:solidFill>
                  <a:schemeClr val="bg1">
                    <a:lumMod val="75000"/>
                  </a:schemeClr>
                </a:solidFill>
              </a:rPr>
              <a:t> Vabariik</a:t>
            </a:r>
            <a:endParaRPr lang="et-EE" sz="1600">
              <a:solidFill>
                <a:schemeClr val="bg1">
                  <a:lumMod val="75000"/>
                </a:schemeClr>
              </a:solidFill>
            </a:endParaRPr>
          </a:p>
        </p:txBody>
      </p:sp>
    </p:spTree>
    <p:extLst>
      <p:ext uri="{BB962C8B-B14F-4D97-AF65-F5344CB8AC3E}">
        <p14:creationId xmlns:p14="http://schemas.microsoft.com/office/powerpoint/2010/main" val="3683513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suslaid 2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err="1"/>
              <a:t>Pealkirjad</a:t>
            </a:r>
            <a:r>
              <a:rPr lang="en-US"/>
              <a:t> on 48pt</a:t>
            </a:r>
            <a:endParaRPr lang="et-EE"/>
          </a:p>
        </p:txBody>
      </p:sp>
      <p:sp>
        <p:nvSpPr>
          <p:cNvPr id="3" name="Content Placeholder 2"/>
          <p:cNvSpPr>
            <a:spLocks noGrp="1"/>
          </p:cNvSpPr>
          <p:nvPr>
            <p:ph sz="half" idx="1" hasCustomPrompt="1"/>
          </p:nvPr>
        </p:nvSpPr>
        <p:spPr>
          <a:xfrm>
            <a:off x="607615" y="1594275"/>
            <a:ext cx="5367272" cy="4738534"/>
          </a:xfrm>
        </p:spPr>
        <p:txBody>
          <a:bodyPr wrap="none">
            <a:noAutofit/>
          </a:bodyPr>
          <a:lstStyle>
            <a:lvl1pPr>
              <a:buClr>
                <a:srgbClr val="0064B9"/>
              </a:buClr>
              <a:defRPr sz="3700"/>
            </a:lvl1pPr>
            <a:lvl2pPr>
              <a:buClr>
                <a:srgbClr val="0064B9"/>
              </a:buClr>
              <a:defRPr sz="320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t-EE"/>
              <a:t>Loetelu</a:t>
            </a:r>
            <a:endParaRPr lang="en-US"/>
          </a:p>
          <a:p>
            <a:pPr lvl="1"/>
            <a:r>
              <a:rPr lang="et-EE"/>
              <a:t>Teine tase</a:t>
            </a:r>
            <a:endParaRPr lang="en-US"/>
          </a:p>
          <a:p>
            <a:pPr lvl="2"/>
            <a:r>
              <a:rPr lang="et-EE"/>
              <a:t>Kolmas tase</a:t>
            </a:r>
            <a:endParaRPr lang="en-US"/>
          </a:p>
          <a:p>
            <a:pPr lvl="3"/>
            <a:r>
              <a:rPr lang="et-EE"/>
              <a:t>Neljas tase</a:t>
            </a:r>
            <a:endParaRPr lang="en-US"/>
          </a:p>
          <a:p>
            <a:pPr lvl="4"/>
            <a:r>
              <a:rPr lang="et-EE"/>
              <a:t>Viies tase</a:t>
            </a:r>
          </a:p>
        </p:txBody>
      </p:sp>
      <p:sp>
        <p:nvSpPr>
          <p:cNvPr id="9" name="Slide Number Placeholder 4"/>
          <p:cNvSpPr>
            <a:spLocks noGrp="1"/>
          </p:cNvSpPr>
          <p:nvPr>
            <p:ph type="sldNum" sz="quarter" idx="12"/>
          </p:nvPr>
        </p:nvSpPr>
        <p:spPr>
          <a:xfrm>
            <a:off x="11332740" y="6330075"/>
            <a:ext cx="603292" cy="363773"/>
          </a:xfrm>
        </p:spPr>
        <p:txBody>
          <a:bodyPr/>
          <a:lstStyle/>
          <a:p>
            <a:fld id="{225A551D-654A-4A19-8D78-C05E5488DAD8}" type="slidenum">
              <a:rPr lang="et-EE" smtClean="0"/>
              <a:pPr/>
              <a:t>‹#›</a:t>
            </a:fld>
            <a:endParaRPr lang="et-EE"/>
          </a:p>
        </p:txBody>
      </p:sp>
      <p:sp>
        <p:nvSpPr>
          <p:cNvPr id="11" name="Content Placeholder 2"/>
          <p:cNvSpPr>
            <a:spLocks noGrp="1"/>
          </p:cNvSpPr>
          <p:nvPr>
            <p:ph sz="half" idx="13" hasCustomPrompt="1"/>
          </p:nvPr>
        </p:nvSpPr>
        <p:spPr>
          <a:xfrm>
            <a:off x="6189485" y="1605263"/>
            <a:ext cx="5367272" cy="4738534"/>
          </a:xfrm>
        </p:spPr>
        <p:txBody>
          <a:bodyPr wrap="none">
            <a:noAutofit/>
          </a:bodyPr>
          <a:lstStyle>
            <a:lvl1pPr>
              <a:buClr>
                <a:srgbClr val="0064B9"/>
              </a:buClr>
              <a:defRPr sz="3700"/>
            </a:lvl1pPr>
            <a:lvl2pPr>
              <a:buClr>
                <a:srgbClr val="0064B9"/>
              </a:buClr>
              <a:defRPr sz="320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t-EE"/>
              <a:t>Loetelu</a:t>
            </a:r>
            <a:endParaRPr lang="en-US"/>
          </a:p>
          <a:p>
            <a:pPr lvl="1"/>
            <a:r>
              <a:rPr lang="et-EE"/>
              <a:t>Teine tase</a:t>
            </a:r>
            <a:endParaRPr lang="en-US"/>
          </a:p>
          <a:p>
            <a:pPr lvl="2"/>
            <a:r>
              <a:rPr lang="et-EE"/>
              <a:t>Kolmas tase</a:t>
            </a:r>
            <a:endParaRPr lang="en-US"/>
          </a:p>
          <a:p>
            <a:pPr lvl="3"/>
            <a:r>
              <a:rPr lang="et-EE"/>
              <a:t>Neljas tase</a:t>
            </a:r>
            <a:endParaRPr lang="en-US"/>
          </a:p>
          <a:p>
            <a:pPr lvl="4"/>
            <a:r>
              <a:rPr lang="et-EE"/>
              <a:t>Viies tase</a:t>
            </a:r>
          </a:p>
        </p:txBody>
      </p:sp>
      <p:sp>
        <p:nvSpPr>
          <p:cNvPr id="10" name="TextBox 9"/>
          <p:cNvSpPr txBox="1"/>
          <p:nvPr userDrawn="1"/>
        </p:nvSpPr>
        <p:spPr>
          <a:xfrm rot="-5400000">
            <a:off x="-486017" y="5604417"/>
            <a:ext cx="1526976" cy="338554"/>
          </a:xfrm>
          <a:prstGeom prst="rect">
            <a:avLst/>
          </a:prstGeom>
          <a:noFill/>
        </p:spPr>
        <p:txBody>
          <a:bodyPr wrap="square" rtlCol="0">
            <a:spAutoFit/>
          </a:bodyPr>
          <a:lstStyle/>
          <a:p>
            <a:r>
              <a:rPr lang="et-EE" sz="1600">
                <a:solidFill>
                  <a:schemeClr val="bg1">
                    <a:lumMod val="75000"/>
                  </a:schemeClr>
                </a:solidFill>
              </a:rPr>
              <a:t>Eesti</a:t>
            </a:r>
            <a:r>
              <a:rPr lang="et-EE" sz="1600" baseline="0">
                <a:solidFill>
                  <a:schemeClr val="bg1">
                    <a:lumMod val="75000"/>
                  </a:schemeClr>
                </a:solidFill>
              </a:rPr>
              <a:t> Vabariik</a:t>
            </a:r>
            <a:endParaRPr lang="et-EE" sz="1600">
              <a:solidFill>
                <a:schemeClr val="bg1">
                  <a:lumMod val="75000"/>
                </a:schemeClr>
              </a:solidFill>
            </a:endParaRPr>
          </a:p>
        </p:txBody>
      </p:sp>
    </p:spTree>
    <p:extLst>
      <p:ext uri="{BB962C8B-B14F-4D97-AF65-F5344CB8AC3E}">
        <p14:creationId xmlns:p14="http://schemas.microsoft.com/office/powerpoint/2010/main" val="786978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suslaid kolme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err="1"/>
              <a:t>Pealkirjad</a:t>
            </a:r>
            <a:r>
              <a:rPr lang="en-US"/>
              <a:t> on 48pt</a:t>
            </a:r>
            <a:endParaRPr lang="et-EE"/>
          </a:p>
        </p:txBody>
      </p:sp>
      <p:sp>
        <p:nvSpPr>
          <p:cNvPr id="9" name="Slide Number Placeholder 4"/>
          <p:cNvSpPr>
            <a:spLocks noGrp="1"/>
          </p:cNvSpPr>
          <p:nvPr>
            <p:ph type="sldNum" sz="quarter" idx="12"/>
          </p:nvPr>
        </p:nvSpPr>
        <p:spPr>
          <a:xfrm>
            <a:off x="11332740" y="6330075"/>
            <a:ext cx="603292" cy="363773"/>
          </a:xfrm>
        </p:spPr>
        <p:txBody>
          <a:bodyPr/>
          <a:lstStyle/>
          <a:p>
            <a:fld id="{225A551D-654A-4A19-8D78-C05E5488DAD8}" type="slidenum">
              <a:rPr lang="et-EE" smtClean="0"/>
              <a:pPr/>
              <a:t>‹#›</a:t>
            </a:fld>
            <a:endParaRPr lang="et-EE"/>
          </a:p>
        </p:txBody>
      </p:sp>
      <p:sp>
        <p:nvSpPr>
          <p:cNvPr id="13" name="Content Placeholder 2"/>
          <p:cNvSpPr>
            <a:spLocks noGrp="1"/>
          </p:cNvSpPr>
          <p:nvPr>
            <p:ph sz="half" idx="15" hasCustomPrompt="1"/>
          </p:nvPr>
        </p:nvSpPr>
        <p:spPr>
          <a:xfrm>
            <a:off x="4322912" y="1581745"/>
            <a:ext cx="3524325" cy="4738534"/>
          </a:xfrm>
        </p:spPr>
        <p:txBody>
          <a:bodyPr wrap="none">
            <a:noAutofit/>
          </a:bodyPr>
          <a:lstStyle>
            <a:lvl1pPr>
              <a:buClr>
                <a:srgbClr val="0064B9"/>
              </a:buClr>
              <a:defRPr sz="3700"/>
            </a:lvl1pPr>
            <a:lvl2pPr>
              <a:buClr>
                <a:srgbClr val="0064B9"/>
              </a:buClr>
              <a:defRPr sz="320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t-EE"/>
              <a:t>Loetelu</a:t>
            </a:r>
            <a:endParaRPr lang="en-US"/>
          </a:p>
          <a:p>
            <a:pPr lvl="1"/>
            <a:r>
              <a:rPr lang="et-EE"/>
              <a:t>Teine tase</a:t>
            </a:r>
            <a:endParaRPr lang="en-US"/>
          </a:p>
          <a:p>
            <a:pPr lvl="2"/>
            <a:r>
              <a:rPr lang="et-EE"/>
              <a:t>Kolmas tase</a:t>
            </a:r>
            <a:endParaRPr lang="en-US"/>
          </a:p>
          <a:p>
            <a:pPr lvl="3"/>
            <a:r>
              <a:rPr lang="et-EE"/>
              <a:t>Neljas tase</a:t>
            </a:r>
            <a:endParaRPr lang="en-US"/>
          </a:p>
          <a:p>
            <a:pPr lvl="4"/>
            <a:r>
              <a:rPr lang="et-EE"/>
              <a:t>Viies tase</a:t>
            </a:r>
          </a:p>
        </p:txBody>
      </p:sp>
      <p:sp>
        <p:nvSpPr>
          <p:cNvPr id="14" name="Content Placeholder 2"/>
          <p:cNvSpPr>
            <a:spLocks noGrp="1"/>
          </p:cNvSpPr>
          <p:nvPr>
            <p:ph sz="half" idx="16" hasCustomPrompt="1"/>
          </p:nvPr>
        </p:nvSpPr>
        <p:spPr>
          <a:xfrm>
            <a:off x="8020373" y="1594275"/>
            <a:ext cx="3524325" cy="4738534"/>
          </a:xfrm>
        </p:spPr>
        <p:txBody>
          <a:bodyPr wrap="none">
            <a:noAutofit/>
          </a:bodyPr>
          <a:lstStyle>
            <a:lvl1pPr>
              <a:buClr>
                <a:srgbClr val="0064B9"/>
              </a:buClr>
              <a:defRPr sz="3700"/>
            </a:lvl1pPr>
            <a:lvl2pPr>
              <a:buClr>
                <a:srgbClr val="0064B9"/>
              </a:buClr>
              <a:defRPr sz="320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t-EE"/>
              <a:t>Loetelu</a:t>
            </a:r>
            <a:endParaRPr lang="en-US"/>
          </a:p>
          <a:p>
            <a:pPr lvl="1"/>
            <a:r>
              <a:rPr lang="et-EE"/>
              <a:t>Teine tase</a:t>
            </a:r>
            <a:endParaRPr lang="en-US"/>
          </a:p>
          <a:p>
            <a:pPr lvl="2"/>
            <a:r>
              <a:rPr lang="et-EE"/>
              <a:t>Kolmas tase</a:t>
            </a:r>
            <a:endParaRPr lang="en-US"/>
          </a:p>
          <a:p>
            <a:pPr lvl="3"/>
            <a:r>
              <a:rPr lang="et-EE"/>
              <a:t>Neljas tase</a:t>
            </a:r>
            <a:endParaRPr lang="en-US"/>
          </a:p>
        </p:txBody>
      </p:sp>
      <p:sp>
        <p:nvSpPr>
          <p:cNvPr id="16" name="Content Placeholder 2"/>
          <p:cNvSpPr>
            <a:spLocks noGrp="1"/>
          </p:cNvSpPr>
          <p:nvPr>
            <p:ph sz="half" idx="17" hasCustomPrompt="1"/>
          </p:nvPr>
        </p:nvSpPr>
        <p:spPr>
          <a:xfrm>
            <a:off x="607616" y="1591541"/>
            <a:ext cx="3524325" cy="4738534"/>
          </a:xfrm>
        </p:spPr>
        <p:txBody>
          <a:bodyPr wrap="none">
            <a:noAutofit/>
          </a:bodyPr>
          <a:lstStyle>
            <a:lvl1pPr>
              <a:buClr>
                <a:srgbClr val="0064B9"/>
              </a:buClr>
              <a:defRPr sz="3700"/>
            </a:lvl1pPr>
            <a:lvl2pPr>
              <a:buClr>
                <a:srgbClr val="0064B9"/>
              </a:buClr>
              <a:defRPr sz="320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t-EE"/>
              <a:t>Loetelu</a:t>
            </a:r>
            <a:endParaRPr lang="en-US"/>
          </a:p>
          <a:p>
            <a:pPr lvl="1"/>
            <a:r>
              <a:rPr lang="et-EE"/>
              <a:t>Teine tase</a:t>
            </a:r>
            <a:endParaRPr lang="en-US"/>
          </a:p>
          <a:p>
            <a:pPr lvl="2"/>
            <a:r>
              <a:rPr lang="et-EE"/>
              <a:t>Kolmas tase</a:t>
            </a:r>
            <a:endParaRPr lang="en-US"/>
          </a:p>
          <a:p>
            <a:pPr lvl="3"/>
            <a:r>
              <a:rPr lang="et-EE"/>
              <a:t>Neljas tase</a:t>
            </a:r>
            <a:endParaRPr lang="en-US"/>
          </a:p>
          <a:p>
            <a:pPr lvl="4"/>
            <a:r>
              <a:rPr lang="et-EE"/>
              <a:t>Viies tase</a:t>
            </a:r>
          </a:p>
        </p:txBody>
      </p:sp>
      <p:sp>
        <p:nvSpPr>
          <p:cNvPr id="11" name="TextBox 10"/>
          <p:cNvSpPr txBox="1"/>
          <p:nvPr userDrawn="1"/>
        </p:nvSpPr>
        <p:spPr>
          <a:xfrm rot="-5400000">
            <a:off x="-486017" y="5604417"/>
            <a:ext cx="1526976" cy="338554"/>
          </a:xfrm>
          <a:prstGeom prst="rect">
            <a:avLst/>
          </a:prstGeom>
          <a:noFill/>
        </p:spPr>
        <p:txBody>
          <a:bodyPr wrap="square" rtlCol="0">
            <a:spAutoFit/>
          </a:bodyPr>
          <a:lstStyle/>
          <a:p>
            <a:r>
              <a:rPr lang="et-EE" sz="1600">
                <a:solidFill>
                  <a:schemeClr val="bg1">
                    <a:lumMod val="75000"/>
                  </a:schemeClr>
                </a:solidFill>
              </a:rPr>
              <a:t>Eesti</a:t>
            </a:r>
            <a:r>
              <a:rPr lang="et-EE" sz="1600" baseline="0">
                <a:solidFill>
                  <a:schemeClr val="bg1">
                    <a:lumMod val="75000"/>
                  </a:schemeClr>
                </a:solidFill>
              </a:rPr>
              <a:t> Vabariik</a:t>
            </a:r>
            <a:endParaRPr lang="et-EE" sz="1600">
              <a:solidFill>
                <a:schemeClr val="bg1">
                  <a:lumMod val="75000"/>
                </a:schemeClr>
              </a:solidFill>
            </a:endParaRPr>
          </a:p>
        </p:txBody>
      </p:sp>
    </p:spTree>
    <p:extLst>
      <p:ext uri="{BB962C8B-B14F-4D97-AF65-F5344CB8AC3E}">
        <p14:creationId xmlns:p14="http://schemas.microsoft.com/office/powerpoint/2010/main" val="1863546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toslai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err="1"/>
              <a:t>Pealkirjad</a:t>
            </a:r>
            <a:r>
              <a:rPr lang="en-US"/>
              <a:t> on 48pt</a:t>
            </a:r>
          </a:p>
        </p:txBody>
      </p:sp>
      <p:sp>
        <p:nvSpPr>
          <p:cNvPr id="4" name="Content Placeholder 3"/>
          <p:cNvSpPr>
            <a:spLocks noGrp="1"/>
          </p:cNvSpPr>
          <p:nvPr>
            <p:ph sz="half" idx="2" hasCustomPrompt="1"/>
          </p:nvPr>
        </p:nvSpPr>
        <p:spPr>
          <a:xfrm>
            <a:off x="-1" y="1412388"/>
            <a:ext cx="12152313" cy="542021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a:t>Foto, graafik, tabel</a:t>
            </a:r>
          </a:p>
        </p:txBody>
      </p:sp>
      <p:sp>
        <p:nvSpPr>
          <p:cNvPr id="9" name="Slide Number Placeholder 8"/>
          <p:cNvSpPr>
            <a:spLocks noGrp="1"/>
          </p:cNvSpPr>
          <p:nvPr>
            <p:ph type="sldNum" sz="quarter" idx="12"/>
          </p:nvPr>
        </p:nvSpPr>
        <p:spPr/>
        <p:txBody>
          <a:bodyPr/>
          <a:lstStyle/>
          <a:p>
            <a:fld id="{225A551D-654A-4A19-8D78-C05E5488DAD8}" type="slidenum">
              <a:rPr lang="et-EE" smtClean="0"/>
              <a:pPr/>
              <a:t>‹#›</a:t>
            </a:fld>
            <a:endParaRPr lang="et-EE"/>
          </a:p>
        </p:txBody>
      </p:sp>
      <p:sp>
        <p:nvSpPr>
          <p:cNvPr id="11" name="TextBox 10"/>
          <p:cNvSpPr txBox="1"/>
          <p:nvPr userDrawn="1"/>
        </p:nvSpPr>
        <p:spPr>
          <a:xfrm rot="-5400000">
            <a:off x="-486017" y="5604417"/>
            <a:ext cx="1526976" cy="338554"/>
          </a:xfrm>
          <a:prstGeom prst="rect">
            <a:avLst/>
          </a:prstGeom>
          <a:noFill/>
        </p:spPr>
        <p:txBody>
          <a:bodyPr wrap="square" rtlCol="0">
            <a:spAutoFit/>
          </a:bodyPr>
          <a:lstStyle/>
          <a:p>
            <a:r>
              <a:rPr lang="et-EE" sz="1600">
                <a:solidFill>
                  <a:schemeClr val="bg1">
                    <a:lumMod val="75000"/>
                  </a:schemeClr>
                </a:solidFill>
              </a:rPr>
              <a:t>Eesti</a:t>
            </a:r>
            <a:r>
              <a:rPr lang="et-EE" sz="1600" baseline="0">
                <a:solidFill>
                  <a:schemeClr val="bg1">
                    <a:lumMod val="75000"/>
                  </a:schemeClr>
                </a:solidFill>
              </a:rPr>
              <a:t> Vabariik</a:t>
            </a:r>
            <a:endParaRPr lang="et-EE" sz="1600">
              <a:solidFill>
                <a:schemeClr val="bg1">
                  <a:lumMod val="75000"/>
                </a:schemeClr>
              </a:solidFill>
            </a:endParaRPr>
          </a:p>
        </p:txBody>
      </p:sp>
    </p:spTree>
    <p:extLst>
      <p:ext uri="{BB962C8B-B14F-4D97-AF65-F5344CB8AC3E}">
        <p14:creationId xmlns:p14="http://schemas.microsoft.com/office/powerpoint/2010/main" val="2947075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Foto slaid 2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err="1"/>
              <a:t>Pealkirjad</a:t>
            </a:r>
            <a:r>
              <a:rPr lang="en-US"/>
              <a:t> on 48pt</a:t>
            </a:r>
          </a:p>
        </p:txBody>
      </p:sp>
      <p:sp>
        <p:nvSpPr>
          <p:cNvPr id="3" name="Text Placeholder 2"/>
          <p:cNvSpPr>
            <a:spLocks noGrp="1"/>
          </p:cNvSpPr>
          <p:nvPr>
            <p:ph type="body" idx="1" hasCustomPrompt="1"/>
          </p:nvPr>
        </p:nvSpPr>
        <p:spPr>
          <a:xfrm>
            <a:off x="607616" y="1529428"/>
            <a:ext cx="5369382" cy="637393"/>
          </a:xfrm>
        </p:spPr>
        <p:txBody>
          <a:bodyPr anchor="b">
            <a:noAutofit/>
          </a:bodyPr>
          <a:lstStyle>
            <a:lvl1pPr marL="0" indent="0">
              <a:buNone/>
              <a:defRPr sz="3600" b="1" i="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a:t>Rõhutamiseks kasuta </a:t>
            </a:r>
            <a:r>
              <a:rPr lang="et-EE" err="1"/>
              <a:t>Boldi</a:t>
            </a:r>
            <a:endParaRPr lang="en-US"/>
          </a:p>
        </p:txBody>
      </p:sp>
      <p:sp>
        <p:nvSpPr>
          <p:cNvPr id="4" name="Content Placeholder 3"/>
          <p:cNvSpPr>
            <a:spLocks noGrp="1"/>
          </p:cNvSpPr>
          <p:nvPr>
            <p:ph sz="half" idx="2" hasCustomPrompt="1"/>
          </p:nvPr>
        </p:nvSpPr>
        <p:spPr>
          <a:xfrm>
            <a:off x="0" y="2166818"/>
            <a:ext cx="6012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a:t>Foto, graafik, tabel</a:t>
            </a:r>
          </a:p>
        </p:txBody>
      </p:sp>
      <p:sp>
        <p:nvSpPr>
          <p:cNvPr id="5" name="Text Placeholder 4"/>
          <p:cNvSpPr>
            <a:spLocks noGrp="1"/>
          </p:cNvSpPr>
          <p:nvPr>
            <p:ph type="body" sz="quarter" idx="3" hasCustomPrompt="1"/>
          </p:nvPr>
        </p:nvSpPr>
        <p:spPr>
          <a:xfrm>
            <a:off x="6173209" y="1529428"/>
            <a:ext cx="5371490" cy="637393"/>
          </a:xfrm>
        </p:spPr>
        <p:txBody>
          <a:bodyPr anchor="b"/>
          <a:lstStyle>
            <a:lvl1pPr marL="0" indent="0">
              <a:buNone/>
              <a:defRPr sz="3200" b="1"/>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a:t>Rõhutamiseks kasuta </a:t>
            </a:r>
            <a:r>
              <a:rPr lang="et-EE" err="1"/>
              <a:t>Boldi</a:t>
            </a:r>
            <a:endParaRPr lang="en-US"/>
          </a:p>
        </p:txBody>
      </p:sp>
      <p:sp>
        <p:nvSpPr>
          <p:cNvPr id="6" name="Content Placeholder 5"/>
          <p:cNvSpPr>
            <a:spLocks noGrp="1"/>
          </p:cNvSpPr>
          <p:nvPr>
            <p:ph sz="quarter" idx="4" hasCustomPrompt="1"/>
          </p:nvPr>
        </p:nvSpPr>
        <p:spPr>
          <a:xfrm>
            <a:off x="6173208" y="2191847"/>
            <a:ext cx="5976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a:t>Foto, graafik, tabel</a:t>
            </a:r>
          </a:p>
        </p:txBody>
      </p:sp>
      <p:sp>
        <p:nvSpPr>
          <p:cNvPr id="9" name="Slide Number Placeholder 8"/>
          <p:cNvSpPr>
            <a:spLocks noGrp="1"/>
          </p:cNvSpPr>
          <p:nvPr>
            <p:ph type="sldNum" sz="quarter" idx="12"/>
          </p:nvPr>
        </p:nvSpPr>
        <p:spPr/>
        <p:txBody>
          <a:bodyPr/>
          <a:lstStyle/>
          <a:p>
            <a:fld id="{225A551D-654A-4A19-8D78-C05E5488DAD8}" type="slidenum">
              <a:rPr lang="et-EE" smtClean="0"/>
              <a:pPr/>
              <a:t>‹#›</a:t>
            </a:fld>
            <a:endParaRPr lang="et-EE"/>
          </a:p>
        </p:txBody>
      </p:sp>
      <p:sp>
        <p:nvSpPr>
          <p:cNvPr id="11" name="TextBox 10"/>
          <p:cNvSpPr txBox="1"/>
          <p:nvPr userDrawn="1"/>
        </p:nvSpPr>
        <p:spPr>
          <a:xfrm rot="-5400000">
            <a:off x="-486017" y="5604417"/>
            <a:ext cx="1526976" cy="338554"/>
          </a:xfrm>
          <a:prstGeom prst="rect">
            <a:avLst/>
          </a:prstGeom>
          <a:noFill/>
        </p:spPr>
        <p:txBody>
          <a:bodyPr wrap="square" rtlCol="0">
            <a:spAutoFit/>
          </a:bodyPr>
          <a:lstStyle/>
          <a:p>
            <a:r>
              <a:rPr lang="et-EE" sz="1600">
                <a:solidFill>
                  <a:schemeClr val="bg1">
                    <a:lumMod val="75000"/>
                  </a:schemeClr>
                </a:solidFill>
              </a:rPr>
              <a:t>Eesti</a:t>
            </a:r>
            <a:r>
              <a:rPr lang="et-EE" sz="1600" baseline="0">
                <a:solidFill>
                  <a:schemeClr val="bg1">
                    <a:lumMod val="75000"/>
                  </a:schemeClr>
                </a:solidFill>
              </a:rPr>
              <a:t> Vabariik</a:t>
            </a:r>
            <a:endParaRPr lang="et-EE" sz="1600">
              <a:solidFill>
                <a:schemeClr val="bg1">
                  <a:lumMod val="75000"/>
                </a:schemeClr>
              </a:solidFill>
            </a:endParaRPr>
          </a:p>
        </p:txBody>
      </p:sp>
    </p:spTree>
    <p:extLst>
      <p:ext uri="{BB962C8B-B14F-4D97-AF65-F5344CB8AC3E}">
        <p14:creationId xmlns:p14="http://schemas.microsoft.com/office/powerpoint/2010/main" val="29090868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to slaid 3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err="1"/>
              <a:t>Pealkirjad</a:t>
            </a:r>
            <a:r>
              <a:rPr lang="en-US"/>
              <a:t> on 48pt</a:t>
            </a:r>
          </a:p>
        </p:txBody>
      </p:sp>
      <p:sp>
        <p:nvSpPr>
          <p:cNvPr id="3" name="Text Placeholder 2"/>
          <p:cNvSpPr>
            <a:spLocks noGrp="1"/>
          </p:cNvSpPr>
          <p:nvPr>
            <p:ph type="body" idx="1" hasCustomPrompt="1"/>
          </p:nvPr>
        </p:nvSpPr>
        <p:spPr>
          <a:xfrm>
            <a:off x="531540"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err="1"/>
              <a:t>Bold</a:t>
            </a:r>
            <a:r>
              <a:rPr lang="et-EE"/>
              <a:t> tekst</a:t>
            </a:r>
            <a:endParaRPr lang="en-US"/>
          </a:p>
        </p:txBody>
      </p:sp>
      <p:sp>
        <p:nvSpPr>
          <p:cNvPr id="4" name="Content Placeholder 3"/>
          <p:cNvSpPr>
            <a:spLocks noGrp="1"/>
          </p:cNvSpPr>
          <p:nvPr>
            <p:ph sz="half" idx="2" hasCustomPrompt="1"/>
          </p:nvPr>
        </p:nvSpPr>
        <p:spPr>
          <a:xfrm>
            <a:off x="0" y="2171682"/>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a:t>Foto, graafik, tabel</a:t>
            </a:r>
          </a:p>
        </p:txBody>
      </p:sp>
      <p:sp>
        <p:nvSpPr>
          <p:cNvPr id="6" name="Content Placeholder 5"/>
          <p:cNvSpPr>
            <a:spLocks noGrp="1"/>
          </p:cNvSpPr>
          <p:nvPr>
            <p:ph sz="quarter" idx="4" hasCustomPrompt="1"/>
          </p:nvPr>
        </p:nvSpPr>
        <p:spPr>
          <a:xfrm>
            <a:off x="8164828" y="2166819"/>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a:t>Foto, graafik, tabel</a:t>
            </a:r>
          </a:p>
        </p:txBody>
      </p:sp>
      <p:sp>
        <p:nvSpPr>
          <p:cNvPr id="9" name="Slide Number Placeholder 8"/>
          <p:cNvSpPr>
            <a:spLocks noGrp="1"/>
          </p:cNvSpPr>
          <p:nvPr>
            <p:ph type="sldNum" sz="quarter" idx="12"/>
          </p:nvPr>
        </p:nvSpPr>
        <p:spPr/>
        <p:txBody>
          <a:bodyPr/>
          <a:lstStyle/>
          <a:p>
            <a:fld id="{225A551D-654A-4A19-8D78-C05E5488DAD8}" type="slidenum">
              <a:rPr lang="et-EE" smtClean="0"/>
              <a:pPr/>
              <a:t>‹#›</a:t>
            </a:fld>
            <a:endParaRPr lang="et-EE"/>
          </a:p>
        </p:txBody>
      </p:sp>
      <p:sp>
        <p:nvSpPr>
          <p:cNvPr id="11" name="Content Placeholder 5"/>
          <p:cNvSpPr>
            <a:spLocks noGrp="1"/>
          </p:cNvSpPr>
          <p:nvPr>
            <p:ph sz="quarter" idx="13" hasCustomPrompt="1"/>
          </p:nvPr>
        </p:nvSpPr>
        <p:spPr>
          <a:xfrm>
            <a:off x="4082414" y="2171682"/>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a:t>Foto, graafik, tabel</a:t>
            </a:r>
          </a:p>
        </p:txBody>
      </p:sp>
      <p:sp>
        <p:nvSpPr>
          <p:cNvPr id="12" name="Text Placeholder 2"/>
          <p:cNvSpPr>
            <a:spLocks noGrp="1"/>
          </p:cNvSpPr>
          <p:nvPr>
            <p:ph type="body" idx="14" hasCustomPrompt="1"/>
          </p:nvPr>
        </p:nvSpPr>
        <p:spPr>
          <a:xfrm>
            <a:off x="8711619"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err="1"/>
              <a:t>Bold</a:t>
            </a:r>
            <a:r>
              <a:rPr lang="et-EE"/>
              <a:t> tekst</a:t>
            </a:r>
            <a:endParaRPr lang="en-US"/>
          </a:p>
        </p:txBody>
      </p:sp>
      <p:sp>
        <p:nvSpPr>
          <p:cNvPr id="13" name="Text Placeholder 2"/>
          <p:cNvSpPr>
            <a:spLocks noGrp="1"/>
          </p:cNvSpPr>
          <p:nvPr>
            <p:ph type="body" idx="15" hasCustomPrompt="1"/>
          </p:nvPr>
        </p:nvSpPr>
        <p:spPr>
          <a:xfrm>
            <a:off x="4621579"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err="1"/>
              <a:t>Bold</a:t>
            </a:r>
            <a:r>
              <a:rPr lang="et-EE"/>
              <a:t> tekst</a:t>
            </a:r>
            <a:endParaRPr lang="en-US"/>
          </a:p>
        </p:txBody>
      </p:sp>
      <p:sp>
        <p:nvSpPr>
          <p:cNvPr id="14" name="TextBox 13"/>
          <p:cNvSpPr txBox="1"/>
          <p:nvPr userDrawn="1"/>
        </p:nvSpPr>
        <p:spPr>
          <a:xfrm rot="-5400000">
            <a:off x="-486017" y="5604417"/>
            <a:ext cx="1526976" cy="338554"/>
          </a:xfrm>
          <a:prstGeom prst="rect">
            <a:avLst/>
          </a:prstGeom>
          <a:noFill/>
        </p:spPr>
        <p:txBody>
          <a:bodyPr wrap="square" rtlCol="0">
            <a:spAutoFit/>
          </a:bodyPr>
          <a:lstStyle/>
          <a:p>
            <a:r>
              <a:rPr lang="et-EE" sz="1600">
                <a:solidFill>
                  <a:schemeClr val="bg1">
                    <a:lumMod val="75000"/>
                  </a:schemeClr>
                </a:solidFill>
              </a:rPr>
              <a:t>Eesti</a:t>
            </a:r>
            <a:r>
              <a:rPr lang="et-EE" sz="1600" baseline="0">
                <a:solidFill>
                  <a:schemeClr val="bg1">
                    <a:lumMod val="75000"/>
                  </a:schemeClr>
                </a:solidFill>
              </a:rPr>
              <a:t> Vabariik</a:t>
            </a:r>
            <a:endParaRPr lang="et-EE" sz="1600">
              <a:solidFill>
                <a:schemeClr val="bg1">
                  <a:lumMod val="75000"/>
                </a:schemeClr>
              </a:solidFill>
            </a:endParaRPr>
          </a:p>
        </p:txBody>
      </p:sp>
    </p:spTree>
    <p:extLst>
      <p:ext uri="{BB962C8B-B14F-4D97-AF65-F5344CB8AC3E}">
        <p14:creationId xmlns:p14="http://schemas.microsoft.com/office/powerpoint/2010/main" val="4154037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ühi">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25A551D-654A-4A19-8D78-C05E5488DAD8}" type="slidenum">
              <a:rPr lang="et-EE" smtClean="0"/>
              <a:pPr/>
              <a:t>‹#›</a:t>
            </a:fld>
            <a:endParaRPr lang="et-EE"/>
          </a:p>
        </p:txBody>
      </p:sp>
      <p:sp>
        <p:nvSpPr>
          <p:cNvPr id="5" name="Title 1"/>
          <p:cNvSpPr>
            <a:spLocks noGrp="1"/>
          </p:cNvSpPr>
          <p:nvPr>
            <p:ph type="title" hasCustomPrompt="1"/>
          </p:nvPr>
        </p:nvSpPr>
        <p:spPr>
          <a:xfrm>
            <a:off x="607614" y="273621"/>
            <a:ext cx="11877253" cy="1138767"/>
          </a:xfrm>
        </p:spPr>
        <p:txBody>
          <a:bodyPr>
            <a:noAutofit/>
          </a:bodyPr>
          <a:lstStyle>
            <a:lvl1pPr>
              <a:defRPr baseline="0">
                <a:solidFill>
                  <a:srgbClr val="006EB5"/>
                </a:solidFill>
              </a:defRPr>
            </a:lvl1pPr>
          </a:lstStyle>
          <a:p>
            <a:r>
              <a:rPr lang="et-EE"/>
              <a:t>Graafikutes on ka laiendatud värvipalett</a:t>
            </a:r>
          </a:p>
        </p:txBody>
      </p:sp>
      <p:sp>
        <p:nvSpPr>
          <p:cNvPr id="7" name="TextBox 6"/>
          <p:cNvSpPr txBox="1"/>
          <p:nvPr userDrawn="1"/>
        </p:nvSpPr>
        <p:spPr>
          <a:xfrm rot="-5400000">
            <a:off x="-486017" y="5604417"/>
            <a:ext cx="1526976" cy="338554"/>
          </a:xfrm>
          <a:prstGeom prst="rect">
            <a:avLst/>
          </a:prstGeom>
          <a:noFill/>
        </p:spPr>
        <p:txBody>
          <a:bodyPr wrap="square" rtlCol="0">
            <a:spAutoFit/>
          </a:bodyPr>
          <a:lstStyle/>
          <a:p>
            <a:r>
              <a:rPr lang="et-EE" sz="1600">
                <a:solidFill>
                  <a:schemeClr val="bg1">
                    <a:lumMod val="75000"/>
                  </a:schemeClr>
                </a:solidFill>
              </a:rPr>
              <a:t>Eesti</a:t>
            </a:r>
            <a:r>
              <a:rPr lang="et-EE" sz="1600" baseline="0">
                <a:solidFill>
                  <a:schemeClr val="bg1">
                    <a:lumMod val="75000"/>
                  </a:schemeClr>
                </a:solidFill>
              </a:rPr>
              <a:t> Vabariik</a:t>
            </a:r>
            <a:endParaRPr lang="et-EE" sz="1600">
              <a:solidFill>
                <a:schemeClr val="bg1">
                  <a:lumMod val="75000"/>
                </a:schemeClr>
              </a:solidFill>
            </a:endParaRPr>
          </a:p>
        </p:txBody>
      </p:sp>
    </p:spTree>
    <p:extLst>
      <p:ext uri="{BB962C8B-B14F-4D97-AF65-F5344CB8AC3E}">
        <p14:creationId xmlns:p14="http://schemas.microsoft.com/office/powerpoint/2010/main" val="1201441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618" y="272038"/>
            <a:ext cx="3998027" cy="1157747"/>
          </a:xfrm>
        </p:spPr>
        <p:txBody>
          <a:bodyPr anchor="b">
            <a:noAutofit/>
          </a:bodyPr>
          <a:lstStyle>
            <a:lvl1pPr algn="l">
              <a:defRPr sz="4800" b="0">
                <a:solidFill>
                  <a:srgbClr val="006EB5"/>
                </a:solidFill>
              </a:defRPr>
            </a:lvl1pPr>
          </a:lstStyle>
          <a:p>
            <a:r>
              <a:rPr lang="et-EE"/>
              <a:t>Pealkiri</a:t>
            </a:r>
          </a:p>
        </p:txBody>
      </p:sp>
      <p:sp>
        <p:nvSpPr>
          <p:cNvPr id="3" name="Content Placeholder 2"/>
          <p:cNvSpPr>
            <a:spLocks noGrp="1"/>
          </p:cNvSpPr>
          <p:nvPr>
            <p:ph idx="1"/>
          </p:nvPr>
        </p:nvSpPr>
        <p:spPr>
          <a:xfrm>
            <a:off x="4751217" y="272040"/>
            <a:ext cx="6793481" cy="644176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Text Placeholder 3"/>
          <p:cNvSpPr>
            <a:spLocks noGrp="1"/>
          </p:cNvSpPr>
          <p:nvPr>
            <p:ph type="body" sz="half" idx="2"/>
          </p:nvPr>
        </p:nvSpPr>
        <p:spPr>
          <a:xfrm>
            <a:off x="607618" y="1429786"/>
            <a:ext cx="3998027" cy="5266795"/>
          </a:xfrm>
        </p:spPr>
        <p:txBody>
          <a:bodyPr/>
          <a:lstStyle>
            <a:lvl1pPr marL="0" indent="0">
              <a:buNone/>
              <a:defRPr sz="1900"/>
            </a:lvl1pPr>
            <a:lvl2pPr marL="607482" indent="0">
              <a:buNone/>
              <a:defRPr sz="1600"/>
            </a:lvl2pPr>
            <a:lvl3pPr marL="1214963" indent="0">
              <a:buNone/>
              <a:defRPr sz="1300"/>
            </a:lvl3pPr>
            <a:lvl4pPr marL="1822445" indent="0">
              <a:buNone/>
              <a:defRPr sz="1200"/>
            </a:lvl4pPr>
            <a:lvl5pPr marL="2429927" indent="0">
              <a:buNone/>
              <a:defRPr sz="1200"/>
            </a:lvl5pPr>
            <a:lvl6pPr marL="3037408" indent="0">
              <a:buNone/>
              <a:defRPr sz="1200"/>
            </a:lvl6pPr>
            <a:lvl7pPr marL="3644890" indent="0">
              <a:buNone/>
              <a:defRPr sz="1200"/>
            </a:lvl7pPr>
            <a:lvl8pPr marL="4252371" indent="0">
              <a:buNone/>
              <a:defRPr sz="1200"/>
            </a:lvl8pPr>
            <a:lvl9pPr marL="4859853" indent="0">
              <a:buNone/>
              <a:defRPr sz="1200"/>
            </a:lvl9pPr>
          </a:lstStyle>
          <a:p>
            <a:pPr lvl="0"/>
            <a:r>
              <a:rPr lang="et-EE"/>
              <a:t>Muutke teksti laade</a:t>
            </a:r>
          </a:p>
        </p:txBody>
      </p:sp>
      <p:sp>
        <p:nvSpPr>
          <p:cNvPr id="7" name="Slide Number Placeholder 6"/>
          <p:cNvSpPr>
            <a:spLocks noGrp="1"/>
          </p:cNvSpPr>
          <p:nvPr>
            <p:ph type="sldNum" sz="quarter" idx="12"/>
          </p:nvPr>
        </p:nvSpPr>
        <p:spPr/>
        <p:txBody>
          <a:bodyPr/>
          <a:lstStyle/>
          <a:p>
            <a:fld id="{225A551D-654A-4A19-8D78-C05E5488DAD8}" type="slidenum">
              <a:rPr lang="et-EE" smtClean="0"/>
              <a:pPr/>
              <a:t>‹#›</a:t>
            </a:fld>
            <a:endParaRPr lang="et-EE"/>
          </a:p>
        </p:txBody>
      </p:sp>
      <p:sp>
        <p:nvSpPr>
          <p:cNvPr id="9" name="TextBox 8"/>
          <p:cNvSpPr txBox="1"/>
          <p:nvPr userDrawn="1"/>
        </p:nvSpPr>
        <p:spPr>
          <a:xfrm rot="-5400000">
            <a:off x="-486017" y="5604417"/>
            <a:ext cx="1526976" cy="338554"/>
          </a:xfrm>
          <a:prstGeom prst="rect">
            <a:avLst/>
          </a:prstGeom>
          <a:noFill/>
        </p:spPr>
        <p:txBody>
          <a:bodyPr wrap="square" rtlCol="0">
            <a:spAutoFit/>
          </a:bodyPr>
          <a:lstStyle/>
          <a:p>
            <a:r>
              <a:rPr lang="et-EE" sz="1600">
                <a:solidFill>
                  <a:schemeClr val="bg1">
                    <a:lumMod val="75000"/>
                  </a:schemeClr>
                </a:solidFill>
              </a:rPr>
              <a:t>Eesti</a:t>
            </a:r>
            <a:r>
              <a:rPr lang="et-EE" sz="1600" baseline="0">
                <a:solidFill>
                  <a:schemeClr val="bg1">
                    <a:lumMod val="75000"/>
                  </a:schemeClr>
                </a:solidFill>
              </a:rPr>
              <a:t> Vabariik</a:t>
            </a:r>
            <a:endParaRPr lang="et-EE" sz="1600">
              <a:solidFill>
                <a:schemeClr val="bg1">
                  <a:lumMod val="75000"/>
                </a:schemeClr>
              </a:solidFill>
            </a:endParaRPr>
          </a:p>
        </p:txBody>
      </p:sp>
    </p:spTree>
    <p:extLst>
      <p:ext uri="{BB962C8B-B14F-4D97-AF65-F5344CB8AC3E}">
        <p14:creationId xmlns:p14="http://schemas.microsoft.com/office/powerpoint/2010/main" val="6237354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õpuslaid">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rgbClr val="006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a:t>Täna kuulajaid!</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Vasta küsimustele ja tee kokkuvõte.</a:t>
            </a:r>
          </a:p>
        </p:txBody>
      </p:sp>
      <p:pic>
        <p:nvPicPr>
          <p:cNvPr id="9" name="Picture 8" descr="kolm lõvi_sinised.png"/>
          <p:cNvPicPr>
            <a:picLocks noChangeAspect="1"/>
          </p:cNvPicPr>
          <p:nvPr userDrawn="1"/>
        </p:nvPicPr>
        <p:blipFill>
          <a:blip r:embed="rId2" cstate="print"/>
          <a:stretch>
            <a:fillRect/>
          </a:stretch>
        </p:blipFill>
        <p:spPr>
          <a:xfrm>
            <a:off x="7879360" y="1040036"/>
            <a:ext cx="4749524" cy="6832600"/>
          </a:xfrm>
          <a:prstGeom prst="rect">
            <a:avLst/>
          </a:prstGeom>
        </p:spPr>
      </p:pic>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a:t>Ettekandja Eesnimi Perekonnanimi</a:t>
            </a:r>
            <a:endParaRPr lang="en-US"/>
          </a:p>
        </p:txBody>
      </p:sp>
      <p:sp>
        <p:nvSpPr>
          <p:cNvPr id="10"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bg1"/>
                </a:solidFill>
              </a:defRPr>
            </a:lvl1pPr>
          </a:lstStyle>
          <a:p>
            <a:pPr lvl="0"/>
            <a:r>
              <a:rPr lang="et-EE"/>
              <a:t>Kontaktandmed (e-post, sotsmeedia, telefon jne)</a:t>
            </a:r>
          </a:p>
        </p:txBody>
      </p:sp>
      <p:pic>
        <p:nvPicPr>
          <p:cNvPr id="4" name="Pilt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9532" y="324112"/>
            <a:ext cx="3420001" cy="1368000"/>
          </a:xfrm>
          <a:prstGeom prst="rect">
            <a:avLst/>
          </a:prstGeom>
        </p:spPr>
      </p:pic>
    </p:spTree>
    <p:extLst>
      <p:ext uri="{BB962C8B-B14F-4D97-AF65-F5344CB8AC3E}">
        <p14:creationId xmlns:p14="http://schemas.microsoft.com/office/powerpoint/2010/main" val="21153401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õpuslaid 2">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rgbClr val="003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pic>
        <p:nvPicPr>
          <p:cNvPr id="9" name="Picture 8" descr="kolm lõvi_sinised.png"/>
          <p:cNvPicPr>
            <a:picLocks noChangeAspect="1"/>
          </p:cNvPicPr>
          <p:nvPr userDrawn="1"/>
        </p:nvPicPr>
        <p:blipFill>
          <a:blip r:embed="rId2" cstate="print"/>
          <a:stretch>
            <a:fillRect/>
          </a:stretch>
        </p:blipFill>
        <p:spPr>
          <a:xfrm>
            <a:off x="7879360" y="1040036"/>
            <a:ext cx="4749524" cy="6832600"/>
          </a:xfrm>
          <a:prstGeom prst="rect">
            <a:avLst/>
          </a:prstGeom>
        </p:spPr>
      </p:pic>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a:t>Täna kuulajaid!</a:t>
            </a:r>
          </a:p>
        </p:txBody>
      </p:sp>
      <p:sp>
        <p:nvSpPr>
          <p:cNvPr id="11"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a:t>Ettekandja Eesnimi Perekonnanimi</a:t>
            </a:r>
            <a:endParaRPr lang="en-US"/>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bg1"/>
                </a:solidFill>
              </a:defRPr>
            </a:lvl1pPr>
          </a:lstStyle>
          <a:p>
            <a:pPr lvl="0"/>
            <a:r>
              <a:rPr lang="et-EE"/>
              <a:t>Kontaktandmed (e-post, sotsmeedia, telefon jne)</a:t>
            </a:r>
          </a:p>
        </p:txBody>
      </p:sp>
      <p:pic>
        <p:nvPicPr>
          <p:cNvPr id="2" name="Pilt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1540" y="228183"/>
            <a:ext cx="3420001" cy="1368000"/>
          </a:xfrm>
          <a:prstGeom prst="rect">
            <a:avLst/>
          </a:prstGeom>
        </p:spPr>
      </p:pic>
    </p:spTree>
    <p:extLst>
      <p:ext uri="{BB962C8B-B14F-4D97-AF65-F5344CB8AC3E}">
        <p14:creationId xmlns:p14="http://schemas.microsoft.com/office/powerpoint/2010/main" val="29250276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õpuslaid 3">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pic>
        <p:nvPicPr>
          <p:cNvPr id="9" name="Picture 8" descr="kolm lõvi_sinised.png"/>
          <p:cNvPicPr>
            <a:picLocks noChangeAspect="1"/>
          </p:cNvPicPr>
          <p:nvPr userDrawn="1"/>
        </p:nvPicPr>
        <p:blipFill>
          <a:blip r:embed="rId2" cstate="print"/>
          <a:stretch>
            <a:fillRect/>
          </a:stretch>
        </p:blipFill>
        <p:spPr>
          <a:xfrm>
            <a:off x="7879360" y="1040036"/>
            <a:ext cx="4749524" cy="6832600"/>
          </a:xfrm>
          <a:prstGeom prst="rect">
            <a:avLst/>
          </a:prstGeom>
        </p:spPr>
      </p:pic>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a:t>Täna kuulajaid!</a:t>
            </a:r>
          </a:p>
        </p:txBody>
      </p:sp>
      <p:sp>
        <p:nvSpPr>
          <p:cNvPr id="11"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a:t>Ettekandja Eesnimi Perekonnanimi</a:t>
            </a:r>
            <a:endParaRPr lang="en-US"/>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bg1"/>
                </a:solidFill>
              </a:defRPr>
            </a:lvl1pPr>
          </a:lstStyle>
          <a:p>
            <a:pPr lvl="0"/>
            <a:r>
              <a:rPr lang="et-EE"/>
              <a:t>Kontaktandmed (e-post, sotsmeedia, telefon jne)</a:t>
            </a:r>
          </a:p>
        </p:txBody>
      </p:sp>
      <p:pic>
        <p:nvPicPr>
          <p:cNvPr id="2" name="Pilt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1540" y="202976"/>
            <a:ext cx="3420001" cy="1368000"/>
          </a:xfrm>
          <a:prstGeom prst="rect">
            <a:avLst/>
          </a:prstGeom>
        </p:spPr>
      </p:pic>
    </p:spTree>
    <p:extLst>
      <p:ext uri="{BB962C8B-B14F-4D97-AF65-F5344CB8AC3E}">
        <p14:creationId xmlns:p14="http://schemas.microsoft.com/office/powerpoint/2010/main" val="37606642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õpuslaid 4">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pic>
        <p:nvPicPr>
          <p:cNvPr id="9" name="Picture 8" descr="kolm lõvi_sinised.png"/>
          <p:cNvPicPr>
            <a:picLocks noChangeAspect="1"/>
          </p:cNvPicPr>
          <p:nvPr userDrawn="1"/>
        </p:nvPicPr>
        <p:blipFill>
          <a:blip r:embed="rId2" cstate="print"/>
          <a:stretch>
            <a:fillRect/>
          </a:stretch>
        </p:blipFill>
        <p:spPr>
          <a:xfrm>
            <a:off x="7879360" y="1040036"/>
            <a:ext cx="4749524" cy="6832600"/>
          </a:xfrm>
          <a:prstGeom prst="rect">
            <a:avLst/>
          </a:prstGeom>
        </p:spPr>
      </p:pic>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a:t>Täna kuulajaid!</a:t>
            </a:r>
          </a:p>
        </p:txBody>
      </p:sp>
      <p:sp>
        <p:nvSpPr>
          <p:cNvPr id="11"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a:t>Ettekandja Eesnimi Perekonnanimi</a:t>
            </a:r>
            <a:endParaRPr lang="en-US"/>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bg1"/>
                </a:solidFill>
              </a:defRPr>
            </a:lvl1pPr>
          </a:lstStyle>
          <a:p>
            <a:pPr lvl="0"/>
            <a:r>
              <a:rPr lang="et-EE"/>
              <a:t>Kontaktandmed (e-post, sotsmeedia, telefon jne)</a:t>
            </a:r>
          </a:p>
        </p:txBody>
      </p:sp>
      <p:pic>
        <p:nvPicPr>
          <p:cNvPr id="2" name="Pilt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9572" y="142706"/>
            <a:ext cx="2880366" cy="1152146"/>
          </a:xfrm>
          <a:prstGeom prst="rect">
            <a:avLst/>
          </a:prstGeom>
        </p:spPr>
      </p:pic>
    </p:spTree>
    <p:extLst>
      <p:ext uri="{BB962C8B-B14F-4D97-AF65-F5344CB8AC3E}">
        <p14:creationId xmlns:p14="http://schemas.microsoft.com/office/powerpoint/2010/main" val="17920441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õpuslaid 5">
    <p:spTree>
      <p:nvGrpSpPr>
        <p:cNvPr id="1" name=""/>
        <p:cNvGrpSpPr/>
        <p:nvPr/>
      </p:nvGrpSpPr>
      <p:grpSpPr>
        <a:xfrm>
          <a:off x="0" y="0"/>
          <a:ext cx="0" cy="0"/>
          <a:chOff x="0" y="0"/>
          <a:chExt cx="0" cy="0"/>
        </a:xfrm>
      </p:grpSpPr>
      <p:pic>
        <p:nvPicPr>
          <p:cNvPr id="9" name="Picture 8" descr="kolm lõvi_sinised.png"/>
          <p:cNvPicPr>
            <a:picLocks noChangeAspect="1"/>
          </p:cNvPicPr>
          <p:nvPr userDrawn="1"/>
        </p:nvPicPr>
        <p:blipFill>
          <a:blip r:embed="rId2" cstate="print"/>
          <a:stretch>
            <a:fillRect/>
          </a:stretch>
        </p:blipFill>
        <p:spPr>
          <a:xfrm>
            <a:off x="7879360" y="1040036"/>
            <a:ext cx="4749524" cy="6832600"/>
          </a:xfrm>
          <a:prstGeom prst="rect">
            <a:avLst/>
          </a:prstGeom>
          <a:ln>
            <a:noFill/>
          </a:ln>
        </p:spPr>
      </p:pic>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1059" r="9119" b="14640"/>
          <a:stretch/>
        </p:blipFill>
        <p:spPr>
          <a:xfrm>
            <a:off x="7880400" y="968028"/>
            <a:ext cx="4316436" cy="5904656"/>
          </a:xfrm>
          <a:prstGeom prst="rect">
            <a:avLst/>
          </a:prstGeom>
        </p:spPr>
      </p:pic>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tx1">
                    <a:lumMod val="85000"/>
                    <a:lumOff val="15000"/>
                  </a:schemeClr>
                </a:solidFill>
                <a:latin typeface="Arial Narrow" pitchFamily="34" charset="0"/>
              </a:defRPr>
            </a:lvl1pPr>
          </a:lstStyle>
          <a:p>
            <a:r>
              <a:rPr lang="et-EE"/>
              <a:t>Täna kuulajaid!</a:t>
            </a:r>
          </a:p>
        </p:txBody>
      </p:sp>
      <p:sp>
        <p:nvSpPr>
          <p:cNvPr id="11"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tx1">
                    <a:lumMod val="85000"/>
                    <a:lumOff val="1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a:t>Ettekandja Eesnimi Perekonnanimi</a:t>
            </a:r>
            <a:endParaRPr lang="en-US"/>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tx1">
                    <a:lumMod val="85000"/>
                    <a:lumOff val="15000"/>
                  </a:schemeClr>
                </a:solidFill>
              </a:defRPr>
            </a:lvl1pPr>
          </a:lstStyle>
          <a:p>
            <a:pPr lvl="0"/>
            <a:r>
              <a:rPr lang="et-EE"/>
              <a:t>Kontaktandmed (e-post, sotsmeedia, telefon jne)</a:t>
            </a:r>
          </a:p>
        </p:txBody>
      </p:sp>
      <p:pic>
        <p:nvPicPr>
          <p:cNvPr id="3" name="Pilt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3548" y="464124"/>
            <a:ext cx="3420001" cy="1368000"/>
          </a:xfrm>
          <a:prstGeom prst="rect">
            <a:avLst/>
          </a:prstGeom>
        </p:spPr>
      </p:pic>
    </p:spTree>
    <p:extLst>
      <p:ext uri="{BB962C8B-B14F-4D97-AF65-F5344CB8AC3E}">
        <p14:creationId xmlns:p14="http://schemas.microsoft.com/office/powerpoint/2010/main" val="16992023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Quote_Whit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1856" y="656361"/>
            <a:ext cx="10908601" cy="4771759"/>
          </a:xfrm>
        </p:spPr>
        <p:txBody>
          <a:bodyPr/>
          <a:lstStyle>
            <a:lvl1pPr>
              <a:defRPr sz="4982">
                <a:solidFill>
                  <a:srgbClr val="0062F5"/>
                </a:solidFill>
              </a:defRPr>
            </a:lvl1pPr>
          </a:lstStyle>
          <a:p>
            <a:r>
              <a:rPr lang="en-US"/>
              <a:t>Click to edit Master title style</a:t>
            </a:r>
            <a:endParaRPr lang="en-GB"/>
          </a:p>
        </p:txBody>
      </p:sp>
      <p:sp>
        <p:nvSpPr>
          <p:cNvPr id="4" name="Text Placeholder 8">
            <a:extLst>
              <a:ext uri="{FF2B5EF4-FFF2-40B4-BE49-F238E27FC236}">
                <a16:creationId xmlns:a16="http://schemas.microsoft.com/office/drawing/2014/main" id="{D3B061F8-7D91-F84A-ADA8-E586E81ADE02}"/>
              </a:ext>
            </a:extLst>
          </p:cNvPr>
          <p:cNvSpPr>
            <a:spLocks noGrp="1"/>
          </p:cNvSpPr>
          <p:nvPr>
            <p:ph type="body" sz="quarter" idx="12" hasCustomPrompt="1"/>
          </p:nvPr>
        </p:nvSpPr>
        <p:spPr>
          <a:xfrm>
            <a:off x="621855" y="5428120"/>
            <a:ext cx="10908601" cy="1404480"/>
          </a:xfrm>
        </p:spPr>
        <p:txBody>
          <a:bodyPr wrap="square" bIns="720000"/>
          <a:lstStyle>
            <a:lvl1pPr marL="0" indent="0">
              <a:buClr>
                <a:srgbClr val="0062F5"/>
              </a:buClr>
              <a:buFontTx/>
              <a:buNone/>
              <a:defRPr sz="1793">
                <a:solidFill>
                  <a:srgbClr val="0062F5"/>
                </a:solidFill>
              </a:defRPr>
            </a:lvl1pPr>
            <a:lvl2pPr marL="269001" indent="0">
              <a:buClr>
                <a:srgbClr val="0062F5"/>
              </a:buClr>
              <a:buFontTx/>
              <a:buNone/>
              <a:defRPr>
                <a:solidFill>
                  <a:srgbClr val="0062F5"/>
                </a:solidFill>
              </a:defRPr>
            </a:lvl2pPr>
            <a:lvl3pPr marL="538002" indent="0">
              <a:buClr>
                <a:srgbClr val="0062F5"/>
              </a:buClr>
              <a:buFontTx/>
              <a:buNone/>
              <a:defRPr>
                <a:solidFill>
                  <a:srgbClr val="0062F5"/>
                </a:solidFill>
              </a:defRPr>
            </a:lvl3pPr>
            <a:lvl4pPr marL="896670" indent="0">
              <a:buClr>
                <a:srgbClr val="0062F5"/>
              </a:buClr>
              <a:buFontTx/>
              <a:buNone/>
              <a:defRPr>
                <a:solidFill>
                  <a:srgbClr val="0062F5"/>
                </a:solidFill>
              </a:defRPr>
            </a:lvl4pPr>
            <a:lvl5pPr>
              <a:buClr>
                <a:schemeClr val="bg1"/>
              </a:buClr>
              <a:defRPr>
                <a:solidFill>
                  <a:schemeClr val="bg1"/>
                </a:solidFill>
              </a:defRPr>
            </a:lvl5pPr>
            <a:lvl9pPr>
              <a:buClr>
                <a:schemeClr val="bg1"/>
              </a:buClr>
              <a:defRPr>
                <a:solidFill>
                  <a:schemeClr val="bg1"/>
                </a:solidFill>
              </a:defRPr>
            </a:lvl9pPr>
          </a:lstStyle>
          <a:p>
            <a:pPr lvl="0"/>
            <a:r>
              <a:rPr lang="en-GB" err="1"/>
              <a:t>Allikas</a:t>
            </a:r>
            <a:endParaRPr lang="en-GB"/>
          </a:p>
        </p:txBody>
      </p:sp>
      <p:sp>
        <p:nvSpPr>
          <p:cNvPr id="7" name="TextBox 6">
            <a:extLst>
              <a:ext uri="{FF2B5EF4-FFF2-40B4-BE49-F238E27FC236}">
                <a16:creationId xmlns:a16="http://schemas.microsoft.com/office/drawing/2014/main" id="{1B90186D-89C6-4445-9DE2-5C3C7F9E5CCB}"/>
              </a:ext>
            </a:extLst>
          </p:cNvPr>
          <p:cNvSpPr txBox="1"/>
          <p:nvPr userDrawn="1"/>
        </p:nvSpPr>
        <p:spPr>
          <a:xfrm>
            <a:off x="2783386" y="6464636"/>
            <a:ext cx="6079195" cy="214646"/>
          </a:xfrm>
          <a:prstGeom prst="rect">
            <a:avLst/>
          </a:prstGeom>
          <a:noFill/>
        </p:spPr>
        <p:txBody>
          <a:bodyPr wrap="square">
            <a:spAutoFit/>
          </a:bodyPr>
          <a:lstStyle/>
          <a:p>
            <a:pPr algn="ctr"/>
            <a:r>
              <a:rPr lang="et-EE" sz="797" b="0" i="0" err="1">
                <a:solidFill>
                  <a:srgbClr val="323334">
                    <a:alpha val="40000"/>
                  </a:srgbClr>
                </a:solidFill>
                <a:effectLst/>
                <a:latin typeface="Aino" panose="02000603040504020204" pitchFamily="50" charset="-70"/>
              </a:rPr>
              <a:t>EASi</a:t>
            </a:r>
            <a:r>
              <a:rPr lang="et-EE" sz="797" b="0" i="0">
                <a:solidFill>
                  <a:srgbClr val="323334">
                    <a:alpha val="40000"/>
                  </a:srgbClr>
                </a:solidFill>
                <a:effectLst/>
                <a:latin typeface="Aino" panose="02000603040504020204" pitchFamily="50" charset="-70"/>
              </a:rPr>
              <a:t> ja </a:t>
            </a:r>
            <a:r>
              <a:rPr lang="et-EE" sz="797" b="0" i="0" err="1">
                <a:solidFill>
                  <a:srgbClr val="323334">
                    <a:alpha val="40000"/>
                  </a:srgbClr>
                </a:solidFill>
                <a:effectLst/>
                <a:latin typeface="Aino" panose="02000603040504020204" pitchFamily="50" charset="-70"/>
              </a:rPr>
              <a:t>KredExi</a:t>
            </a:r>
            <a:r>
              <a:rPr lang="et-EE" sz="797" b="0" i="0">
                <a:solidFill>
                  <a:srgbClr val="323334">
                    <a:alpha val="40000"/>
                  </a:srgbClr>
                </a:solidFill>
                <a:effectLst/>
                <a:latin typeface="Aino" panose="02000603040504020204" pitchFamily="50" charset="-70"/>
              </a:rPr>
              <a:t> ühendorganisatsioon</a:t>
            </a:r>
            <a:endParaRPr lang="et-EE" sz="797">
              <a:solidFill>
                <a:srgbClr val="323334">
                  <a:alpha val="40000"/>
                </a:srgbClr>
              </a:solidFill>
              <a:latin typeface="Aino" panose="02000603040504020204" pitchFamily="50" charset="-70"/>
            </a:endParaRPr>
          </a:p>
        </p:txBody>
      </p:sp>
    </p:spTree>
    <p:extLst>
      <p:ext uri="{BB962C8B-B14F-4D97-AF65-F5344CB8AC3E}">
        <p14:creationId xmlns:p14="http://schemas.microsoft.com/office/powerpoint/2010/main" val="2071181619"/>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768889" y="872357"/>
            <a:ext cx="10623705" cy="760772"/>
          </a:xfrm>
          <a:prstGeom prst="rect">
            <a:avLst/>
          </a:prstGeom>
        </p:spPr>
        <p:txBody>
          <a:bodyPr spcFirstLastPara="1" wrap="square" lIns="91425" tIns="91425" rIns="91425" bIns="91425" anchor="t" anchorCtr="0"/>
          <a:lstStyle>
            <a:lvl1pPr lvl="0">
              <a:spcBef>
                <a:spcPts val="0"/>
              </a:spcBef>
              <a:spcAft>
                <a:spcPts val="0"/>
              </a:spcAft>
              <a:buSzPts val="2800"/>
              <a:buNone/>
              <a:defRPr>
                <a:solidFill>
                  <a:srgbClr val="FFFF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768889" y="1799544"/>
            <a:ext cx="10623705" cy="3767594"/>
          </a:xfrm>
          <a:prstGeom prst="rect">
            <a:avLst/>
          </a:prstGeom>
        </p:spPr>
        <p:txBody>
          <a:bodyPr spcFirstLastPara="1" wrap="square" lIns="91425" tIns="91425" rIns="91425" bIns="91425" anchor="t" anchorCtr="0"/>
          <a:lstStyle>
            <a:lvl1pPr marL="607344" lvl="0" indent="-455508">
              <a:spcBef>
                <a:spcPts val="0"/>
              </a:spcBef>
              <a:spcAft>
                <a:spcPts val="0"/>
              </a:spcAft>
              <a:buSzPts val="1800"/>
              <a:buChar char="●"/>
              <a:defRPr>
                <a:solidFill>
                  <a:srgbClr val="FFFFFF"/>
                </a:solidFill>
              </a:defRPr>
            </a:lvl1pPr>
            <a:lvl2pPr marL="1214689" lvl="1" indent="-421767">
              <a:spcBef>
                <a:spcPts val="2125"/>
              </a:spcBef>
              <a:spcAft>
                <a:spcPts val="0"/>
              </a:spcAft>
              <a:buSzPts val="1400"/>
              <a:buChar char="○"/>
              <a:defRPr/>
            </a:lvl2pPr>
            <a:lvl3pPr marL="1822033" lvl="2" indent="-421767">
              <a:spcBef>
                <a:spcPts val="2125"/>
              </a:spcBef>
              <a:spcAft>
                <a:spcPts val="0"/>
              </a:spcAft>
              <a:buSzPts val="1400"/>
              <a:buChar char="■"/>
              <a:defRPr/>
            </a:lvl3pPr>
            <a:lvl4pPr marL="2429378" lvl="3" indent="-421767">
              <a:spcBef>
                <a:spcPts val="2125"/>
              </a:spcBef>
              <a:spcAft>
                <a:spcPts val="0"/>
              </a:spcAft>
              <a:buSzPts val="1400"/>
              <a:buChar char="●"/>
              <a:defRPr/>
            </a:lvl4pPr>
            <a:lvl5pPr marL="3036722" lvl="4" indent="-421767">
              <a:spcBef>
                <a:spcPts val="2125"/>
              </a:spcBef>
              <a:spcAft>
                <a:spcPts val="0"/>
              </a:spcAft>
              <a:buSzPts val="1400"/>
              <a:buChar char="○"/>
              <a:defRPr/>
            </a:lvl5pPr>
            <a:lvl6pPr marL="3644067" lvl="5" indent="-421767">
              <a:spcBef>
                <a:spcPts val="2125"/>
              </a:spcBef>
              <a:spcAft>
                <a:spcPts val="0"/>
              </a:spcAft>
              <a:buSzPts val="1400"/>
              <a:buChar char="■"/>
              <a:defRPr/>
            </a:lvl6pPr>
            <a:lvl7pPr marL="4251411" lvl="6" indent="-421767">
              <a:spcBef>
                <a:spcPts val="2125"/>
              </a:spcBef>
              <a:spcAft>
                <a:spcPts val="0"/>
              </a:spcAft>
              <a:buSzPts val="1400"/>
              <a:buChar char="●"/>
              <a:defRPr/>
            </a:lvl7pPr>
            <a:lvl8pPr marL="4858756" lvl="7" indent="-421767">
              <a:spcBef>
                <a:spcPts val="2125"/>
              </a:spcBef>
              <a:spcAft>
                <a:spcPts val="0"/>
              </a:spcAft>
              <a:buSzPts val="1400"/>
              <a:buChar char="○"/>
              <a:defRPr/>
            </a:lvl8pPr>
            <a:lvl9pPr marL="5466100" lvl="8" indent="-421767">
              <a:spcBef>
                <a:spcPts val="2125"/>
              </a:spcBef>
              <a:spcAft>
                <a:spcPts val="2125"/>
              </a:spcAft>
              <a:buSzPts val="1400"/>
              <a:buChar char="■"/>
              <a:defRPr/>
            </a:lvl9pPr>
          </a:lstStyle>
          <a:p>
            <a:endParaRPr/>
          </a:p>
        </p:txBody>
      </p:sp>
      <p:sp>
        <p:nvSpPr>
          <p:cNvPr id="19" name="Google Shape;19;p4"/>
          <p:cNvSpPr txBox="1">
            <a:spLocks noGrp="1"/>
          </p:cNvSpPr>
          <p:nvPr>
            <p:ph type="sldNum" idx="12"/>
          </p:nvPr>
        </p:nvSpPr>
        <p:spPr>
          <a:xfrm>
            <a:off x="11259838" y="6194595"/>
            <a:ext cx="729219" cy="522856"/>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18600601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itel 1">
    <p:spTree>
      <p:nvGrpSpPr>
        <p:cNvPr id="1" name=""/>
        <p:cNvGrpSpPr/>
        <p:nvPr/>
      </p:nvGrpSpPr>
      <p:grpSpPr>
        <a:xfrm>
          <a:off x="0" y="0"/>
          <a:ext cx="0" cy="0"/>
          <a:chOff x="0" y="0"/>
          <a:chExt cx="0" cy="0"/>
        </a:xfrm>
      </p:grpSpPr>
      <p:sp>
        <p:nvSpPr>
          <p:cNvPr id="7" name="Rectangle 6"/>
          <p:cNvSpPr/>
          <p:nvPr userDrawn="1"/>
        </p:nvSpPr>
        <p:spPr>
          <a:xfrm>
            <a:off x="0" y="1976141"/>
            <a:ext cx="12168000" cy="4856460"/>
          </a:xfrm>
          <a:prstGeom prst="rect">
            <a:avLst/>
          </a:prstGeom>
          <a:solidFill>
            <a:srgbClr val="006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sz="1399">
              <a:latin typeface="Arial Narrow" panose="020B0606020202030204" pitchFamily="34" charset="0"/>
            </a:endParaRPr>
          </a:p>
        </p:txBody>
      </p:sp>
      <p:sp>
        <p:nvSpPr>
          <p:cNvPr id="2" name="Title 1"/>
          <p:cNvSpPr>
            <a:spLocks noGrp="1"/>
          </p:cNvSpPr>
          <p:nvPr>
            <p:ph type="ctrTitle" hasCustomPrompt="1"/>
          </p:nvPr>
        </p:nvSpPr>
        <p:spPr>
          <a:xfrm>
            <a:off x="1440000" y="2624213"/>
            <a:ext cx="6868404" cy="1080119"/>
          </a:xfrm>
        </p:spPr>
        <p:txBody>
          <a:bodyPr wrap="none">
            <a:noAutofit/>
          </a:bodyPr>
          <a:lstStyle>
            <a:lvl1pPr algn="l">
              <a:defRPr sz="4798">
                <a:solidFill>
                  <a:schemeClr val="bg1"/>
                </a:solidFill>
                <a:latin typeface="Arial Narrow" pitchFamily="34" charset="0"/>
              </a:defRPr>
            </a:lvl1pPr>
          </a:lstStyle>
          <a:p>
            <a:r>
              <a:rPr lang="et-EE"/>
              <a:t>Kirjuta siia esitluse nimi</a:t>
            </a:r>
          </a:p>
        </p:txBody>
      </p:sp>
      <p:sp>
        <p:nvSpPr>
          <p:cNvPr id="3" name="Subtitle 2"/>
          <p:cNvSpPr>
            <a:spLocks noGrp="1"/>
          </p:cNvSpPr>
          <p:nvPr>
            <p:ph type="subTitle" idx="1" hasCustomPrompt="1"/>
          </p:nvPr>
        </p:nvSpPr>
        <p:spPr>
          <a:xfrm>
            <a:off x="1440000" y="3704332"/>
            <a:ext cx="8308565" cy="840638"/>
          </a:xfrm>
        </p:spPr>
        <p:txBody>
          <a:bodyPr wrap="none">
            <a:noAutofit/>
          </a:bodyPr>
          <a:lstStyle>
            <a:lvl1pPr marL="0" indent="0" algn="l">
              <a:buNone/>
              <a:defRPr sz="3599" baseline="0">
                <a:solidFill>
                  <a:schemeClr val="bg1">
                    <a:lumMod val="85000"/>
                  </a:schemeClr>
                </a:solidFill>
                <a:latin typeface="Arial Narrow" pitchFamily="34" charset="0"/>
              </a:defRPr>
            </a:lvl1pPr>
            <a:lvl2pPr marL="607170" indent="0" algn="ctr">
              <a:buNone/>
              <a:defRPr>
                <a:solidFill>
                  <a:schemeClr val="tx1">
                    <a:tint val="75000"/>
                  </a:schemeClr>
                </a:solidFill>
              </a:defRPr>
            </a:lvl2pPr>
            <a:lvl3pPr marL="1214341" indent="0" algn="ctr">
              <a:buNone/>
              <a:defRPr>
                <a:solidFill>
                  <a:schemeClr val="tx1">
                    <a:tint val="75000"/>
                  </a:schemeClr>
                </a:solidFill>
              </a:defRPr>
            </a:lvl3pPr>
            <a:lvl4pPr marL="1821513" indent="0" algn="ctr">
              <a:buNone/>
              <a:defRPr>
                <a:solidFill>
                  <a:schemeClr val="tx1">
                    <a:tint val="75000"/>
                  </a:schemeClr>
                </a:solidFill>
              </a:defRPr>
            </a:lvl4pPr>
            <a:lvl5pPr marL="2428683" indent="0" algn="ctr">
              <a:buNone/>
              <a:defRPr>
                <a:solidFill>
                  <a:schemeClr val="tx1">
                    <a:tint val="75000"/>
                  </a:schemeClr>
                </a:solidFill>
              </a:defRPr>
            </a:lvl5pPr>
            <a:lvl6pPr marL="3035854" indent="0" algn="ctr">
              <a:buNone/>
              <a:defRPr>
                <a:solidFill>
                  <a:schemeClr val="tx1">
                    <a:tint val="75000"/>
                  </a:schemeClr>
                </a:solidFill>
              </a:defRPr>
            </a:lvl6pPr>
            <a:lvl7pPr marL="3643024" indent="0" algn="ctr">
              <a:buNone/>
              <a:defRPr>
                <a:solidFill>
                  <a:schemeClr val="tx1">
                    <a:tint val="75000"/>
                  </a:schemeClr>
                </a:solidFill>
              </a:defRPr>
            </a:lvl7pPr>
            <a:lvl8pPr marL="4250195" indent="0" algn="ctr">
              <a:buNone/>
              <a:defRPr>
                <a:solidFill>
                  <a:schemeClr val="tx1">
                    <a:tint val="75000"/>
                  </a:schemeClr>
                </a:solidFill>
              </a:defRPr>
            </a:lvl8pPr>
            <a:lvl9pPr marL="4857365" indent="0" algn="ctr">
              <a:buNone/>
              <a:defRPr>
                <a:solidFill>
                  <a:schemeClr val="tx1">
                    <a:tint val="75000"/>
                  </a:schemeClr>
                </a:solidFill>
              </a:defRPr>
            </a:lvl9pPr>
          </a:lstStyle>
          <a:p>
            <a:r>
              <a:rPr lang="et-EE"/>
              <a:t>Kirjuta siia esitluse alapealkiri</a:t>
            </a:r>
          </a:p>
        </p:txBody>
      </p:sp>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79359" y="1040036"/>
            <a:ext cx="4749524" cy="6832600"/>
          </a:xfrm>
          <a:prstGeom prst="rect">
            <a:avLst/>
          </a:prstGeom>
        </p:spPr>
      </p:pic>
      <p:sp>
        <p:nvSpPr>
          <p:cNvPr id="19" name="Text Placeholder 18"/>
          <p:cNvSpPr>
            <a:spLocks noGrp="1"/>
          </p:cNvSpPr>
          <p:nvPr>
            <p:ph type="body" sz="quarter" idx="14" hasCustomPrompt="1"/>
          </p:nvPr>
        </p:nvSpPr>
        <p:spPr>
          <a:xfrm>
            <a:off x="1440001" y="6152604"/>
            <a:ext cx="7012420" cy="522437"/>
          </a:xfrm>
        </p:spPr>
        <p:txBody>
          <a:bodyPr wrap="none">
            <a:noAutofit/>
          </a:bodyPr>
          <a:lstStyle>
            <a:lvl1pPr>
              <a:buNone/>
              <a:defRPr sz="1799">
                <a:solidFill>
                  <a:schemeClr val="bg1"/>
                </a:solidFill>
                <a:latin typeface="Arial Narrow" panose="020B0606020202030204" pitchFamily="34" charset="0"/>
              </a:defRPr>
            </a:lvl1pPr>
          </a:lstStyle>
          <a:p>
            <a:pPr lvl="0"/>
            <a:r>
              <a:rPr lang="et-EE"/>
              <a:t>Koht, kuupäev (Tallinnas, 1.01.2018)</a:t>
            </a:r>
          </a:p>
        </p:txBody>
      </p:sp>
      <p:sp>
        <p:nvSpPr>
          <p:cNvPr id="20" name="Text Placeholder 16"/>
          <p:cNvSpPr>
            <a:spLocks noGrp="1"/>
          </p:cNvSpPr>
          <p:nvPr>
            <p:ph type="body" sz="quarter" idx="15" hasCustomPrompt="1"/>
          </p:nvPr>
        </p:nvSpPr>
        <p:spPr>
          <a:xfrm>
            <a:off x="1440000" y="5472001"/>
            <a:ext cx="6984776" cy="288032"/>
          </a:xfrm>
        </p:spPr>
        <p:txBody>
          <a:bodyPr wrap="none">
            <a:noAutofit/>
          </a:bodyPr>
          <a:lstStyle>
            <a:lvl1pPr>
              <a:buNone/>
              <a:defRPr sz="1799" baseline="0">
                <a:solidFill>
                  <a:schemeClr val="bg1"/>
                </a:solidFill>
                <a:latin typeface="Arial Narrow" panose="020B0606020202030204" pitchFamily="34" charset="0"/>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7" name="Text Placeholder 16"/>
          <p:cNvSpPr>
            <a:spLocks noGrp="1"/>
          </p:cNvSpPr>
          <p:nvPr>
            <p:ph type="body" sz="quarter" idx="13" hasCustomPrompt="1"/>
          </p:nvPr>
        </p:nvSpPr>
        <p:spPr>
          <a:xfrm>
            <a:off x="1440000" y="5000723"/>
            <a:ext cx="6984776" cy="431800"/>
          </a:xfrm>
        </p:spPr>
        <p:txBody>
          <a:bodyPr wrap="none">
            <a:noAutofit/>
          </a:bodyPr>
          <a:lstStyle>
            <a:lvl1pPr>
              <a:buNone/>
              <a:defRPr sz="2399" baseline="0">
                <a:solidFill>
                  <a:schemeClr val="bg1"/>
                </a:solidFill>
                <a:latin typeface="Arial Narrow" panose="020B0606020202030204" pitchFamily="34" charset="0"/>
              </a:defRPr>
            </a:lvl1pPr>
            <a:lvl2pPr>
              <a:buNone/>
              <a:defRPr/>
            </a:lvl2pPr>
            <a:lvl3pPr>
              <a:buNone/>
              <a:defRPr/>
            </a:lvl3pPr>
            <a:lvl4pPr>
              <a:buNone/>
              <a:defRPr/>
            </a:lvl4pPr>
            <a:lvl5pPr>
              <a:buNone/>
              <a:defRPr/>
            </a:lvl5pPr>
          </a:lstStyle>
          <a:p>
            <a:pPr lvl="0"/>
            <a:r>
              <a:rPr lang="et-EE"/>
              <a:t>Ettekandja Eesnimi Perekonnanimi</a:t>
            </a:r>
            <a:endParaRPr lang="en-US"/>
          </a:p>
        </p:txBody>
      </p:sp>
      <p:pic>
        <p:nvPicPr>
          <p:cNvPr id="4" name="Picture 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9932" y="252001"/>
            <a:ext cx="3600000" cy="1440000"/>
          </a:xfrm>
          <a:prstGeom prst="rect">
            <a:avLst/>
          </a:prstGeom>
        </p:spPr>
      </p:pic>
    </p:spTree>
    <p:extLst>
      <p:ext uri="{BB962C8B-B14F-4D97-AF65-F5344CB8AC3E}">
        <p14:creationId xmlns:p14="http://schemas.microsoft.com/office/powerpoint/2010/main" val="39245703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Lõpuslaid">
    <p:spTree>
      <p:nvGrpSpPr>
        <p:cNvPr id="1" name=""/>
        <p:cNvGrpSpPr/>
        <p:nvPr/>
      </p:nvGrpSpPr>
      <p:grpSpPr>
        <a:xfrm>
          <a:off x="0" y="0"/>
          <a:ext cx="0" cy="0"/>
          <a:chOff x="0" y="0"/>
          <a:chExt cx="0" cy="0"/>
        </a:xfrm>
      </p:grpSpPr>
      <p:sp>
        <p:nvSpPr>
          <p:cNvPr id="7" name="Rectangle 6"/>
          <p:cNvSpPr/>
          <p:nvPr userDrawn="1"/>
        </p:nvSpPr>
        <p:spPr>
          <a:xfrm>
            <a:off x="0" y="1976141"/>
            <a:ext cx="12168000" cy="4856460"/>
          </a:xfrm>
          <a:prstGeom prst="rect">
            <a:avLst/>
          </a:prstGeom>
          <a:solidFill>
            <a:srgbClr val="006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sz="1399"/>
          </a:p>
        </p:txBody>
      </p:sp>
      <p:sp>
        <p:nvSpPr>
          <p:cNvPr id="2" name="Title 1"/>
          <p:cNvSpPr>
            <a:spLocks noGrp="1"/>
          </p:cNvSpPr>
          <p:nvPr>
            <p:ph type="ctrTitle" hasCustomPrompt="1"/>
          </p:nvPr>
        </p:nvSpPr>
        <p:spPr>
          <a:xfrm>
            <a:off x="1440000" y="2624213"/>
            <a:ext cx="6868404" cy="1080119"/>
          </a:xfrm>
        </p:spPr>
        <p:txBody>
          <a:bodyPr wrap="none">
            <a:noAutofit/>
          </a:bodyPr>
          <a:lstStyle>
            <a:lvl1pPr algn="l">
              <a:defRPr sz="4798" baseline="0">
                <a:solidFill>
                  <a:schemeClr val="bg1"/>
                </a:solidFill>
                <a:latin typeface="Arial Narrow" pitchFamily="34" charset="0"/>
              </a:defRPr>
            </a:lvl1pPr>
          </a:lstStyle>
          <a:p>
            <a:r>
              <a:rPr lang="et-EE"/>
              <a:t>Täna kuulajaid!</a:t>
            </a:r>
          </a:p>
        </p:txBody>
      </p:sp>
      <p:sp>
        <p:nvSpPr>
          <p:cNvPr id="3" name="Subtitle 2"/>
          <p:cNvSpPr>
            <a:spLocks noGrp="1"/>
          </p:cNvSpPr>
          <p:nvPr>
            <p:ph type="subTitle" idx="1" hasCustomPrompt="1"/>
          </p:nvPr>
        </p:nvSpPr>
        <p:spPr>
          <a:xfrm>
            <a:off x="1440000" y="3704332"/>
            <a:ext cx="8308565" cy="840638"/>
          </a:xfrm>
        </p:spPr>
        <p:txBody>
          <a:bodyPr wrap="none">
            <a:noAutofit/>
          </a:bodyPr>
          <a:lstStyle>
            <a:lvl1pPr marL="0" indent="0" algn="l">
              <a:buNone/>
              <a:defRPr sz="3599" baseline="0">
                <a:solidFill>
                  <a:schemeClr val="bg1">
                    <a:lumMod val="85000"/>
                  </a:schemeClr>
                </a:solidFill>
                <a:latin typeface="Arial Narrow" pitchFamily="34" charset="0"/>
              </a:defRPr>
            </a:lvl1pPr>
            <a:lvl2pPr marL="607170" indent="0" algn="ctr">
              <a:buNone/>
              <a:defRPr>
                <a:solidFill>
                  <a:schemeClr val="tx1">
                    <a:tint val="75000"/>
                  </a:schemeClr>
                </a:solidFill>
              </a:defRPr>
            </a:lvl2pPr>
            <a:lvl3pPr marL="1214341" indent="0" algn="ctr">
              <a:buNone/>
              <a:defRPr>
                <a:solidFill>
                  <a:schemeClr val="tx1">
                    <a:tint val="75000"/>
                  </a:schemeClr>
                </a:solidFill>
              </a:defRPr>
            </a:lvl3pPr>
            <a:lvl4pPr marL="1821513" indent="0" algn="ctr">
              <a:buNone/>
              <a:defRPr>
                <a:solidFill>
                  <a:schemeClr val="tx1">
                    <a:tint val="75000"/>
                  </a:schemeClr>
                </a:solidFill>
              </a:defRPr>
            </a:lvl4pPr>
            <a:lvl5pPr marL="2428683" indent="0" algn="ctr">
              <a:buNone/>
              <a:defRPr>
                <a:solidFill>
                  <a:schemeClr val="tx1">
                    <a:tint val="75000"/>
                  </a:schemeClr>
                </a:solidFill>
              </a:defRPr>
            </a:lvl5pPr>
            <a:lvl6pPr marL="3035854" indent="0" algn="ctr">
              <a:buNone/>
              <a:defRPr>
                <a:solidFill>
                  <a:schemeClr val="tx1">
                    <a:tint val="75000"/>
                  </a:schemeClr>
                </a:solidFill>
              </a:defRPr>
            </a:lvl6pPr>
            <a:lvl7pPr marL="3643024" indent="0" algn="ctr">
              <a:buNone/>
              <a:defRPr>
                <a:solidFill>
                  <a:schemeClr val="tx1">
                    <a:tint val="75000"/>
                  </a:schemeClr>
                </a:solidFill>
              </a:defRPr>
            </a:lvl7pPr>
            <a:lvl8pPr marL="4250195" indent="0" algn="ctr">
              <a:buNone/>
              <a:defRPr>
                <a:solidFill>
                  <a:schemeClr val="tx1">
                    <a:tint val="75000"/>
                  </a:schemeClr>
                </a:solidFill>
              </a:defRPr>
            </a:lvl8pPr>
            <a:lvl9pPr marL="4857365" indent="0" algn="ctr">
              <a:buNone/>
              <a:defRPr>
                <a:solidFill>
                  <a:schemeClr val="tx1">
                    <a:tint val="75000"/>
                  </a:schemeClr>
                </a:solidFill>
              </a:defRPr>
            </a:lvl9pPr>
          </a:lstStyle>
          <a:p>
            <a:r>
              <a:rPr lang="et-EE"/>
              <a:t>Vasta küsimustele ja tee kokkuvõte.</a:t>
            </a:r>
          </a:p>
        </p:txBody>
      </p:sp>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79359" y="1040036"/>
            <a:ext cx="4749524" cy="6832600"/>
          </a:xfrm>
          <a:prstGeom prst="rect">
            <a:avLst/>
          </a:prstGeom>
        </p:spPr>
      </p:pic>
      <p:sp>
        <p:nvSpPr>
          <p:cNvPr id="20" name="Text Placeholder 16"/>
          <p:cNvSpPr>
            <a:spLocks noGrp="1"/>
          </p:cNvSpPr>
          <p:nvPr>
            <p:ph type="body" sz="quarter" idx="15" hasCustomPrompt="1"/>
          </p:nvPr>
        </p:nvSpPr>
        <p:spPr>
          <a:xfrm>
            <a:off x="1440000" y="5472001"/>
            <a:ext cx="6984776" cy="288032"/>
          </a:xfrm>
        </p:spPr>
        <p:txBody>
          <a:bodyPr wrap="none">
            <a:noAutofit/>
          </a:bodyPr>
          <a:lstStyle>
            <a:lvl1pPr>
              <a:buNone/>
              <a:defRPr sz="1799" baseline="0">
                <a:solidFill>
                  <a:schemeClr val="bg1"/>
                </a:solidFill>
              </a:defRPr>
            </a:lvl1pPr>
            <a:lvl2pPr>
              <a:buNone/>
              <a:defRPr/>
            </a:lvl2pPr>
            <a:lvl3pPr>
              <a:buNone/>
              <a:defRPr/>
            </a:lvl3pPr>
            <a:lvl4pPr>
              <a:buNone/>
              <a:defRPr/>
            </a:lvl4pPr>
            <a:lvl5pPr>
              <a:buNone/>
              <a:defRPr/>
            </a:lvl5pPr>
          </a:lstStyle>
          <a:p>
            <a:pPr lvl="0"/>
            <a:r>
              <a:rPr lang="et-EE"/>
              <a:t>Ametinimetus/Struktuuriüksuse nimetus</a:t>
            </a:r>
            <a:endParaRPr lang="en-US"/>
          </a:p>
        </p:txBody>
      </p:sp>
      <p:sp>
        <p:nvSpPr>
          <p:cNvPr id="17" name="Text Placeholder 16"/>
          <p:cNvSpPr>
            <a:spLocks noGrp="1"/>
          </p:cNvSpPr>
          <p:nvPr>
            <p:ph type="body" sz="quarter" idx="13" hasCustomPrompt="1"/>
          </p:nvPr>
        </p:nvSpPr>
        <p:spPr>
          <a:xfrm>
            <a:off x="1440000" y="5000723"/>
            <a:ext cx="6984776" cy="431800"/>
          </a:xfrm>
        </p:spPr>
        <p:txBody>
          <a:bodyPr wrap="none">
            <a:noAutofit/>
          </a:bodyPr>
          <a:lstStyle>
            <a:lvl1pPr>
              <a:buNone/>
              <a:defRPr sz="2399" baseline="0">
                <a:solidFill>
                  <a:schemeClr val="bg1"/>
                </a:solidFill>
              </a:defRPr>
            </a:lvl1pPr>
            <a:lvl2pPr>
              <a:buNone/>
              <a:defRPr/>
            </a:lvl2pPr>
            <a:lvl3pPr>
              <a:buNone/>
              <a:defRPr/>
            </a:lvl3pPr>
            <a:lvl4pPr>
              <a:buNone/>
              <a:defRPr/>
            </a:lvl4pPr>
            <a:lvl5pPr>
              <a:buNone/>
              <a:defRPr/>
            </a:lvl5pPr>
          </a:lstStyle>
          <a:p>
            <a:pPr lvl="0"/>
            <a:r>
              <a:rPr lang="et-EE"/>
              <a:t>Ettekandja Eesnimi Perekonnanimi</a:t>
            </a:r>
            <a:endParaRPr lang="en-US"/>
          </a:p>
        </p:txBody>
      </p:sp>
      <p:sp>
        <p:nvSpPr>
          <p:cNvPr id="10" name="Text Placeholder 18"/>
          <p:cNvSpPr>
            <a:spLocks noGrp="1"/>
          </p:cNvSpPr>
          <p:nvPr>
            <p:ph type="body" sz="quarter" idx="16" hasCustomPrompt="1"/>
          </p:nvPr>
        </p:nvSpPr>
        <p:spPr>
          <a:xfrm>
            <a:off x="1435809" y="5787005"/>
            <a:ext cx="6993160" cy="522437"/>
          </a:xfrm>
        </p:spPr>
        <p:txBody>
          <a:bodyPr wrap="none">
            <a:noAutofit/>
          </a:bodyPr>
          <a:lstStyle>
            <a:lvl1pPr>
              <a:buNone/>
              <a:defRPr sz="1799" baseline="0">
                <a:solidFill>
                  <a:schemeClr val="bg1"/>
                </a:solidFill>
              </a:defRPr>
            </a:lvl1pPr>
          </a:lstStyle>
          <a:p>
            <a:pPr lvl="0"/>
            <a:r>
              <a:rPr lang="et-EE"/>
              <a:t>Kontaktandmed (e-post, sotsmeedia, telefon jne)</a:t>
            </a:r>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9932" y="252001"/>
            <a:ext cx="3600000" cy="1440000"/>
          </a:xfrm>
          <a:prstGeom prst="rect">
            <a:avLst/>
          </a:prstGeom>
        </p:spPr>
      </p:pic>
    </p:spTree>
    <p:extLst>
      <p:ext uri="{BB962C8B-B14F-4D97-AF65-F5344CB8AC3E}">
        <p14:creationId xmlns:p14="http://schemas.microsoft.com/office/powerpoint/2010/main" val="39363588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Pealkiri ja sisu">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Sisu kohatäide 2"/>
          <p:cNvSpPr>
            <a:spLocks noGrp="1"/>
          </p:cNvSpPr>
          <p:nvPr>
            <p:ph idx="1"/>
          </p:nvPr>
        </p:nvSpPr>
        <p:spPr/>
        <p:txBody>
          <a:bodyPr/>
          <a:lstStyle/>
          <a:p>
            <a:pPr lvl="0"/>
            <a:r>
              <a:rPr lang="et-EE"/>
              <a:t>Muutke teksti 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6332F73A-A818-49F3-B972-E692871CFDD0}" type="datetimeFigureOut">
              <a:rPr lang="et-EE" smtClean="0"/>
              <a:t>04.05.2023</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3E11225C-E910-4D77-9D03-813610601A3B}" type="slidenum">
              <a:rPr lang="et-EE" smtClean="0"/>
              <a:t>‹#›</a:t>
            </a:fld>
            <a:endParaRPr lang="et-EE"/>
          </a:p>
        </p:txBody>
      </p:sp>
    </p:spTree>
    <p:extLst>
      <p:ext uri="{BB962C8B-B14F-4D97-AF65-F5344CB8AC3E}">
        <p14:creationId xmlns:p14="http://schemas.microsoft.com/office/powerpoint/2010/main" val="7340259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4247" y="1469371"/>
            <a:ext cx="11323819" cy="2608304"/>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5941"/>
            </a:lvl1pPr>
            <a:lvl2pPr lvl="1" algn="ctr">
              <a:spcBef>
                <a:spcPts val="0"/>
              </a:spcBef>
              <a:spcAft>
                <a:spcPts val="0"/>
              </a:spcAft>
              <a:buSzPts val="12000"/>
              <a:buNone/>
              <a:defRPr sz="15941"/>
            </a:lvl2pPr>
            <a:lvl3pPr lvl="2" algn="ctr">
              <a:spcBef>
                <a:spcPts val="0"/>
              </a:spcBef>
              <a:spcAft>
                <a:spcPts val="0"/>
              </a:spcAft>
              <a:buSzPts val="12000"/>
              <a:buNone/>
              <a:defRPr sz="15941"/>
            </a:lvl3pPr>
            <a:lvl4pPr lvl="3" algn="ctr">
              <a:spcBef>
                <a:spcPts val="0"/>
              </a:spcBef>
              <a:spcAft>
                <a:spcPts val="0"/>
              </a:spcAft>
              <a:buSzPts val="12000"/>
              <a:buNone/>
              <a:defRPr sz="15941"/>
            </a:lvl4pPr>
            <a:lvl5pPr lvl="4" algn="ctr">
              <a:spcBef>
                <a:spcPts val="0"/>
              </a:spcBef>
              <a:spcAft>
                <a:spcPts val="0"/>
              </a:spcAft>
              <a:buSzPts val="12000"/>
              <a:buNone/>
              <a:defRPr sz="15941"/>
            </a:lvl5pPr>
            <a:lvl6pPr lvl="5" algn="ctr">
              <a:spcBef>
                <a:spcPts val="0"/>
              </a:spcBef>
              <a:spcAft>
                <a:spcPts val="0"/>
              </a:spcAft>
              <a:buSzPts val="12000"/>
              <a:buNone/>
              <a:defRPr sz="15941"/>
            </a:lvl6pPr>
            <a:lvl7pPr lvl="6" algn="ctr">
              <a:spcBef>
                <a:spcPts val="0"/>
              </a:spcBef>
              <a:spcAft>
                <a:spcPts val="0"/>
              </a:spcAft>
              <a:buSzPts val="12000"/>
              <a:buNone/>
              <a:defRPr sz="15941"/>
            </a:lvl7pPr>
            <a:lvl8pPr lvl="7" algn="ctr">
              <a:spcBef>
                <a:spcPts val="0"/>
              </a:spcBef>
              <a:spcAft>
                <a:spcPts val="0"/>
              </a:spcAft>
              <a:buSzPts val="12000"/>
              <a:buNone/>
              <a:defRPr sz="15941"/>
            </a:lvl8pPr>
            <a:lvl9pPr lvl="8" algn="ctr">
              <a:spcBef>
                <a:spcPts val="0"/>
              </a:spcBef>
              <a:spcAft>
                <a:spcPts val="0"/>
              </a:spcAft>
              <a:buSzPts val="12000"/>
              <a:buNone/>
              <a:defRPr sz="15941"/>
            </a:lvl9pPr>
          </a:lstStyle>
          <a:p>
            <a:r>
              <a:t>xx%</a:t>
            </a:r>
          </a:p>
        </p:txBody>
      </p:sp>
      <p:sp>
        <p:nvSpPr>
          <p:cNvPr id="46" name="Google Shape;46;p11"/>
          <p:cNvSpPr txBox="1">
            <a:spLocks noGrp="1"/>
          </p:cNvSpPr>
          <p:nvPr>
            <p:ph type="body" idx="1"/>
          </p:nvPr>
        </p:nvSpPr>
        <p:spPr>
          <a:xfrm>
            <a:off x="414247" y="4187400"/>
            <a:ext cx="11323819" cy="1727976"/>
          </a:xfrm>
          <a:prstGeom prst="rect">
            <a:avLst/>
          </a:prstGeom>
        </p:spPr>
        <p:txBody>
          <a:bodyPr spcFirstLastPara="1" wrap="square" lIns="91425" tIns="91425" rIns="91425" bIns="91425" anchor="t" anchorCtr="0"/>
          <a:lstStyle>
            <a:lvl1pPr marL="607344" lvl="0" indent="-455508" algn="ctr">
              <a:spcBef>
                <a:spcPts val="0"/>
              </a:spcBef>
              <a:spcAft>
                <a:spcPts val="0"/>
              </a:spcAft>
              <a:buSzPts val="1800"/>
              <a:buChar char="●"/>
              <a:defRPr/>
            </a:lvl1pPr>
            <a:lvl2pPr marL="1214689" lvl="1" indent="-421767" algn="ctr">
              <a:spcBef>
                <a:spcPts val="2125"/>
              </a:spcBef>
              <a:spcAft>
                <a:spcPts val="0"/>
              </a:spcAft>
              <a:buSzPts val="1400"/>
              <a:buChar char="○"/>
              <a:defRPr/>
            </a:lvl2pPr>
            <a:lvl3pPr marL="1822033" lvl="2" indent="-421767" algn="ctr">
              <a:spcBef>
                <a:spcPts val="2125"/>
              </a:spcBef>
              <a:spcAft>
                <a:spcPts val="0"/>
              </a:spcAft>
              <a:buSzPts val="1400"/>
              <a:buChar char="■"/>
              <a:defRPr/>
            </a:lvl3pPr>
            <a:lvl4pPr marL="2429378" lvl="3" indent="-421767" algn="ctr">
              <a:spcBef>
                <a:spcPts val="2125"/>
              </a:spcBef>
              <a:spcAft>
                <a:spcPts val="0"/>
              </a:spcAft>
              <a:buSzPts val="1400"/>
              <a:buChar char="●"/>
              <a:defRPr/>
            </a:lvl4pPr>
            <a:lvl5pPr marL="3036722" lvl="4" indent="-421767" algn="ctr">
              <a:spcBef>
                <a:spcPts val="2125"/>
              </a:spcBef>
              <a:spcAft>
                <a:spcPts val="0"/>
              </a:spcAft>
              <a:buSzPts val="1400"/>
              <a:buChar char="○"/>
              <a:defRPr/>
            </a:lvl5pPr>
            <a:lvl6pPr marL="3644067" lvl="5" indent="-421767" algn="ctr">
              <a:spcBef>
                <a:spcPts val="2125"/>
              </a:spcBef>
              <a:spcAft>
                <a:spcPts val="0"/>
              </a:spcAft>
              <a:buSzPts val="1400"/>
              <a:buChar char="■"/>
              <a:defRPr/>
            </a:lvl6pPr>
            <a:lvl7pPr marL="4251411" lvl="6" indent="-421767" algn="ctr">
              <a:spcBef>
                <a:spcPts val="2125"/>
              </a:spcBef>
              <a:spcAft>
                <a:spcPts val="0"/>
              </a:spcAft>
              <a:buSzPts val="1400"/>
              <a:buChar char="●"/>
              <a:defRPr/>
            </a:lvl7pPr>
            <a:lvl8pPr marL="4858756" lvl="7" indent="-421767" algn="ctr">
              <a:spcBef>
                <a:spcPts val="2125"/>
              </a:spcBef>
              <a:spcAft>
                <a:spcPts val="0"/>
              </a:spcAft>
              <a:buSzPts val="1400"/>
              <a:buChar char="○"/>
              <a:defRPr/>
            </a:lvl8pPr>
            <a:lvl9pPr marL="5466100" lvl="8" indent="-421767" algn="ctr">
              <a:spcBef>
                <a:spcPts val="2125"/>
              </a:spcBef>
              <a:spcAft>
                <a:spcPts val="2125"/>
              </a:spcAft>
              <a:buSzPts val="1400"/>
              <a:buChar char="■"/>
              <a:defRPr/>
            </a:lvl9pPr>
          </a:lstStyle>
          <a:p>
            <a:endParaRPr/>
          </a:p>
        </p:txBody>
      </p:sp>
      <p:sp>
        <p:nvSpPr>
          <p:cNvPr id="47" name="Google Shape;47;p11"/>
          <p:cNvSpPr txBox="1">
            <a:spLocks noGrp="1"/>
          </p:cNvSpPr>
          <p:nvPr>
            <p:ph type="sldNum" idx="12"/>
          </p:nvPr>
        </p:nvSpPr>
        <p:spPr>
          <a:xfrm>
            <a:off x="11259838" y="6194595"/>
            <a:ext cx="729219" cy="522856"/>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861144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2.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616" y="273621"/>
            <a:ext cx="10937082" cy="1138767"/>
          </a:xfrm>
          <a:prstGeom prst="rect">
            <a:avLst/>
          </a:prstGeom>
        </p:spPr>
        <p:txBody>
          <a:bodyPr vert="horz" lIns="121496" tIns="60748" rIns="121496" bIns="60748" rtlCol="0" anchor="ctr">
            <a:normAutofit/>
          </a:bodyPr>
          <a:lstStyle/>
          <a:p>
            <a:r>
              <a:rPr lang="et-EE"/>
              <a:t>Muutke pealkirja laadi</a:t>
            </a:r>
          </a:p>
        </p:txBody>
      </p:sp>
      <p:sp>
        <p:nvSpPr>
          <p:cNvPr id="3" name="Text Placeholder 2"/>
          <p:cNvSpPr>
            <a:spLocks noGrp="1"/>
          </p:cNvSpPr>
          <p:nvPr>
            <p:ph type="body" idx="1"/>
          </p:nvPr>
        </p:nvSpPr>
        <p:spPr>
          <a:xfrm>
            <a:off x="607616" y="1594275"/>
            <a:ext cx="10937082" cy="4414313"/>
          </a:xfrm>
          <a:prstGeom prst="rect">
            <a:avLst/>
          </a:prstGeom>
        </p:spPr>
        <p:txBody>
          <a:bodyPr vert="horz" lIns="121496" tIns="60748" rIns="121496" bIns="60748"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2"/>
          </p:nvPr>
        </p:nvSpPr>
        <p:spPr>
          <a:xfrm rot="-5400000">
            <a:off x="-1130525" y="5114150"/>
            <a:ext cx="2835540" cy="363773"/>
          </a:xfrm>
          <a:prstGeom prst="rect">
            <a:avLst/>
          </a:prstGeom>
        </p:spPr>
        <p:txBody>
          <a:bodyPr vert="horz" wrap="none" lIns="121496" tIns="60748" rIns="121496" bIns="60748" rtlCol="0" anchor="ctr"/>
          <a:lstStyle>
            <a:lvl1pPr algn="l">
              <a:defRPr sz="1600">
                <a:solidFill>
                  <a:schemeClr val="tx1">
                    <a:tint val="75000"/>
                  </a:schemeClr>
                </a:solidFill>
                <a:latin typeface="Arial Narrow" pitchFamily="34" charset="0"/>
              </a:defRPr>
            </a:lvl1pPr>
          </a:lstStyle>
          <a:p>
            <a:r>
              <a:rPr lang="et-EE"/>
              <a:t>Eesti Vabariik</a:t>
            </a:r>
          </a:p>
        </p:txBody>
      </p:sp>
      <p:sp>
        <p:nvSpPr>
          <p:cNvPr id="5" name="Footer Placeholder 4"/>
          <p:cNvSpPr>
            <a:spLocks noGrp="1"/>
          </p:cNvSpPr>
          <p:nvPr>
            <p:ph type="ftr" sz="quarter" idx="3"/>
          </p:nvPr>
        </p:nvSpPr>
        <p:spPr>
          <a:xfrm>
            <a:off x="4152041" y="6332809"/>
            <a:ext cx="3848232" cy="363773"/>
          </a:xfrm>
          <a:prstGeom prst="rect">
            <a:avLst/>
          </a:prstGeom>
        </p:spPr>
        <p:txBody>
          <a:bodyPr vert="horz" lIns="121496" tIns="60748" rIns="121496" bIns="60748" rtlCol="0" anchor="ctr"/>
          <a:lstStyle>
            <a:lvl1pPr algn="l">
              <a:defRPr sz="1600">
                <a:solidFill>
                  <a:schemeClr val="tx1">
                    <a:tint val="75000"/>
                  </a:schemeClr>
                </a:solidFill>
                <a:latin typeface="Arial Narrow" pitchFamily="34" charset="0"/>
              </a:defRPr>
            </a:lvl1pPr>
          </a:lstStyle>
          <a:p>
            <a:endParaRPr lang="et-EE"/>
          </a:p>
        </p:txBody>
      </p:sp>
      <p:sp>
        <p:nvSpPr>
          <p:cNvPr id="6" name="Slide Number Placeholder 5"/>
          <p:cNvSpPr>
            <a:spLocks noGrp="1"/>
          </p:cNvSpPr>
          <p:nvPr>
            <p:ph type="sldNum" sz="quarter" idx="4"/>
          </p:nvPr>
        </p:nvSpPr>
        <p:spPr>
          <a:xfrm>
            <a:off x="11260732" y="6332809"/>
            <a:ext cx="648072" cy="363773"/>
          </a:xfrm>
          <a:prstGeom prst="rect">
            <a:avLst/>
          </a:prstGeom>
        </p:spPr>
        <p:txBody>
          <a:bodyPr vert="horz" lIns="121496" tIns="60748" rIns="121496" bIns="60748" rtlCol="0" anchor="ctr"/>
          <a:lstStyle>
            <a:lvl1pPr algn="r">
              <a:defRPr sz="1600">
                <a:solidFill>
                  <a:schemeClr val="tx1">
                    <a:tint val="75000"/>
                  </a:schemeClr>
                </a:solidFill>
              </a:defRPr>
            </a:lvl1pPr>
          </a:lstStyle>
          <a:p>
            <a:pPr algn="l"/>
            <a:fld id="{225A551D-654A-4A19-8D78-C05E5488DAD8}" type="slidenum">
              <a:rPr lang="et-EE" smtClean="0"/>
              <a:pPr algn="l"/>
              <a:t>‹#›</a:t>
            </a:fld>
            <a:endParaRPr lang="et-EE"/>
          </a:p>
        </p:txBody>
      </p:sp>
    </p:spTree>
    <p:extLst>
      <p:ext uri="{BB962C8B-B14F-4D97-AF65-F5344CB8AC3E}">
        <p14:creationId xmlns:p14="http://schemas.microsoft.com/office/powerpoint/2010/main" val="1862440660"/>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Lst>
  <p:txStyles>
    <p:titleStyle>
      <a:lvl1pPr algn="l" defTabSz="1214963" rtl="0" eaLnBrk="1" latinLnBrk="0" hangingPunct="1">
        <a:spcBef>
          <a:spcPct val="0"/>
        </a:spcBef>
        <a:buNone/>
        <a:defRPr sz="5800" kern="1200">
          <a:solidFill>
            <a:srgbClr val="006EB5"/>
          </a:solidFill>
          <a:latin typeface="Arial Narrow" pitchFamily="34" charset="0"/>
          <a:ea typeface="+mj-ea"/>
          <a:cs typeface="+mj-cs"/>
        </a:defRPr>
      </a:lvl1pPr>
    </p:titleStyle>
    <p:bodyStyle>
      <a:lvl1pPr marL="455611" indent="-455611" algn="l" defTabSz="1214963" rtl="0" eaLnBrk="1" latinLnBrk="0" hangingPunct="1">
        <a:spcBef>
          <a:spcPct val="20000"/>
        </a:spcBef>
        <a:buClr>
          <a:srgbClr val="0064B9"/>
        </a:buClr>
        <a:buFont typeface="Arial" pitchFamily="34" charset="0"/>
        <a:buChar char="•"/>
        <a:defRPr sz="4300" kern="1200">
          <a:solidFill>
            <a:schemeClr val="tx1"/>
          </a:solidFill>
          <a:latin typeface="Arial Narrow" pitchFamily="34" charset="0"/>
          <a:ea typeface="+mn-ea"/>
          <a:cs typeface="+mn-cs"/>
        </a:defRPr>
      </a:lvl1pPr>
      <a:lvl2pPr marL="987158" indent="-379676" algn="l" defTabSz="1214963" rtl="0" eaLnBrk="1" latinLnBrk="0" hangingPunct="1">
        <a:spcBef>
          <a:spcPct val="20000"/>
        </a:spcBef>
        <a:buClr>
          <a:srgbClr val="0064B9"/>
        </a:buClr>
        <a:buFont typeface="Arial" pitchFamily="34" charset="0"/>
        <a:buChar char="–"/>
        <a:defRPr sz="3700" kern="1200">
          <a:solidFill>
            <a:schemeClr val="tx1"/>
          </a:solidFill>
          <a:latin typeface="Arial Narrow" pitchFamily="34" charset="0"/>
          <a:ea typeface="+mn-ea"/>
          <a:cs typeface="+mn-cs"/>
        </a:defRPr>
      </a:lvl2pPr>
      <a:lvl3pPr marL="1518704" indent="-303741" algn="l" defTabSz="1214963" rtl="0" eaLnBrk="1" latinLnBrk="0" hangingPunct="1">
        <a:spcBef>
          <a:spcPct val="20000"/>
        </a:spcBef>
        <a:buClr>
          <a:srgbClr val="0064B9"/>
        </a:buClr>
        <a:buFont typeface="Arial" pitchFamily="34" charset="0"/>
        <a:buChar char="•"/>
        <a:defRPr sz="32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rgbClr val="0064B9"/>
        </a:buClr>
        <a:buFont typeface="Arial" pitchFamily="34" charset="0"/>
        <a:buChar char="–"/>
        <a:defRPr sz="2700" kern="1200">
          <a:solidFill>
            <a:schemeClr val="tx1"/>
          </a:solidFill>
          <a:latin typeface="Arial Narrow" pitchFamily="34" charset="0"/>
          <a:ea typeface="+mn-ea"/>
          <a:cs typeface="+mn-cs"/>
        </a:defRPr>
      </a:lvl4pPr>
      <a:lvl5pPr marL="2733667" indent="-303741" algn="l" defTabSz="1214963" rtl="0" eaLnBrk="1" latinLnBrk="0" hangingPunct="1">
        <a:spcBef>
          <a:spcPct val="20000"/>
        </a:spcBef>
        <a:buClr>
          <a:srgbClr val="0064B9"/>
        </a:buClr>
        <a:buFont typeface="Arial" pitchFamily="34" charset="0"/>
        <a:buChar char="»"/>
        <a:defRPr sz="2700" kern="1200">
          <a:solidFill>
            <a:schemeClr val="tx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t-EE"/>
      </a:defPPr>
      <a:lvl1pPr marL="0" algn="l" defTabSz="1214963" rtl="0" eaLnBrk="1" latinLnBrk="0" hangingPunct="1">
        <a:defRPr sz="2400" kern="1200">
          <a:solidFill>
            <a:schemeClr val="tx1"/>
          </a:solidFill>
          <a:latin typeface="+mn-lt"/>
          <a:ea typeface="+mn-ea"/>
          <a:cs typeface="+mn-cs"/>
        </a:defRPr>
      </a:lvl1pPr>
      <a:lvl2pPr marL="607482" algn="l" defTabSz="1214963" rtl="0" eaLnBrk="1" latinLnBrk="0" hangingPunct="1">
        <a:defRPr sz="2400" kern="1200">
          <a:solidFill>
            <a:schemeClr val="tx1"/>
          </a:solidFill>
          <a:latin typeface="+mn-lt"/>
          <a:ea typeface="+mn-ea"/>
          <a:cs typeface="+mn-cs"/>
        </a:defRPr>
      </a:lvl2pPr>
      <a:lvl3pPr marL="1214963" algn="l" defTabSz="1214963" rtl="0" eaLnBrk="1" latinLnBrk="0" hangingPunct="1">
        <a:defRPr sz="2400" kern="1200">
          <a:solidFill>
            <a:schemeClr val="tx1"/>
          </a:solidFill>
          <a:latin typeface="+mn-lt"/>
          <a:ea typeface="+mn-ea"/>
          <a:cs typeface="+mn-cs"/>
        </a:defRPr>
      </a:lvl3pPr>
      <a:lvl4pPr marL="1822445" algn="l" defTabSz="1214963" rtl="0" eaLnBrk="1" latinLnBrk="0" hangingPunct="1">
        <a:defRPr sz="2400" kern="1200">
          <a:solidFill>
            <a:schemeClr val="tx1"/>
          </a:solidFill>
          <a:latin typeface="+mn-lt"/>
          <a:ea typeface="+mn-ea"/>
          <a:cs typeface="+mn-cs"/>
        </a:defRPr>
      </a:lvl4pPr>
      <a:lvl5pPr marL="2429927" algn="l" defTabSz="1214963" rtl="0" eaLnBrk="1" latinLnBrk="0" hangingPunct="1">
        <a:defRPr sz="2400" kern="1200">
          <a:solidFill>
            <a:schemeClr val="tx1"/>
          </a:solidFill>
          <a:latin typeface="+mn-lt"/>
          <a:ea typeface="+mn-ea"/>
          <a:cs typeface="+mn-cs"/>
        </a:defRPr>
      </a:lvl5pPr>
      <a:lvl6pPr marL="3037408" algn="l" defTabSz="1214963" rtl="0" eaLnBrk="1" latinLnBrk="0" hangingPunct="1">
        <a:defRPr sz="2400" kern="1200">
          <a:solidFill>
            <a:schemeClr val="tx1"/>
          </a:solidFill>
          <a:latin typeface="+mn-lt"/>
          <a:ea typeface="+mn-ea"/>
          <a:cs typeface="+mn-cs"/>
        </a:defRPr>
      </a:lvl6pPr>
      <a:lvl7pPr marL="3644890" algn="l" defTabSz="1214963" rtl="0" eaLnBrk="1" latinLnBrk="0" hangingPunct="1">
        <a:defRPr sz="2400" kern="1200">
          <a:solidFill>
            <a:schemeClr val="tx1"/>
          </a:solidFill>
          <a:latin typeface="+mn-lt"/>
          <a:ea typeface="+mn-ea"/>
          <a:cs typeface="+mn-cs"/>
        </a:defRPr>
      </a:lvl7pPr>
      <a:lvl8pPr marL="4252371" algn="l" defTabSz="1214963" rtl="0" eaLnBrk="1" latinLnBrk="0" hangingPunct="1">
        <a:defRPr sz="2400" kern="1200">
          <a:solidFill>
            <a:schemeClr val="tx1"/>
          </a:solidFill>
          <a:latin typeface="+mn-lt"/>
          <a:ea typeface="+mn-ea"/>
          <a:cs typeface="+mn-cs"/>
        </a:defRPr>
      </a:lvl8pPr>
      <a:lvl9pPr marL="4859853" algn="l" defTabSz="1214963"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4247" y="591169"/>
            <a:ext cx="11323819" cy="760772"/>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4247" y="1530942"/>
            <a:ext cx="11323819" cy="4538329"/>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59838" y="6194595"/>
            <a:ext cx="729219" cy="522856"/>
          </a:xfrm>
          <a:prstGeom prst="rect">
            <a:avLst/>
          </a:prstGeom>
          <a:noFill/>
          <a:ln>
            <a:noFill/>
          </a:ln>
        </p:spPr>
        <p:txBody>
          <a:bodyPr spcFirstLastPara="1" wrap="square" lIns="91425" tIns="91425" rIns="91425" bIns="91425" anchor="ctr" anchorCtr="0">
            <a:noAutofit/>
          </a:bodyPr>
          <a:lstStyle>
            <a:lvl1pPr lvl="0" algn="r">
              <a:buNone/>
              <a:defRPr sz="1328">
                <a:solidFill>
                  <a:schemeClr val="dk2"/>
                </a:solidFill>
              </a:defRPr>
            </a:lvl1pPr>
            <a:lvl2pPr lvl="1" algn="r">
              <a:buNone/>
              <a:defRPr sz="1328">
                <a:solidFill>
                  <a:schemeClr val="dk2"/>
                </a:solidFill>
              </a:defRPr>
            </a:lvl2pPr>
            <a:lvl3pPr lvl="2" algn="r">
              <a:buNone/>
              <a:defRPr sz="1328">
                <a:solidFill>
                  <a:schemeClr val="dk2"/>
                </a:solidFill>
              </a:defRPr>
            </a:lvl3pPr>
            <a:lvl4pPr lvl="3" algn="r">
              <a:buNone/>
              <a:defRPr sz="1328">
                <a:solidFill>
                  <a:schemeClr val="dk2"/>
                </a:solidFill>
              </a:defRPr>
            </a:lvl4pPr>
            <a:lvl5pPr lvl="4" algn="r">
              <a:buNone/>
              <a:defRPr sz="1328">
                <a:solidFill>
                  <a:schemeClr val="dk2"/>
                </a:solidFill>
              </a:defRPr>
            </a:lvl5pPr>
            <a:lvl6pPr lvl="5" algn="r">
              <a:buNone/>
              <a:defRPr sz="1328">
                <a:solidFill>
                  <a:schemeClr val="dk2"/>
                </a:solidFill>
              </a:defRPr>
            </a:lvl6pPr>
            <a:lvl7pPr lvl="6" algn="r">
              <a:buNone/>
              <a:defRPr sz="1328">
                <a:solidFill>
                  <a:schemeClr val="dk2"/>
                </a:solidFill>
              </a:defRPr>
            </a:lvl7pPr>
            <a:lvl8pPr lvl="7" algn="r">
              <a:buNone/>
              <a:defRPr sz="1328">
                <a:solidFill>
                  <a:schemeClr val="dk2"/>
                </a:solidFill>
              </a:defRPr>
            </a:lvl8pPr>
            <a:lvl9pPr lvl="8" algn="r">
              <a:buNone/>
              <a:defRPr sz="1328">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65" r:id="rId1"/>
    <p:sldLayoutId id="2147483670" r:id="rId2"/>
    <p:sldLayoutId id="2147483671" r:id="rId3"/>
    <p:sldLayoutId id="2147483678" r:id="rId4"/>
    <p:sldLayoutId id="2147483681" r:id="rId5"/>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3" Type="http://schemas.openxmlformats.org/officeDocument/2006/relationships/hyperlink" Target="https://procuraplus.org/awards/" TargetMode="External"/><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openxmlformats.org/officeDocument/2006/relationships/image" Target="../media/image3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7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hyperlink" Target="https://ec.europa.eu/environment/gpp/pdf/news_alert/Issue77_Case_Study_153_Dutch_Defense.pdf" TargetMode="External"/><Relationship Id="rId2" Type="http://schemas.openxmlformats.org/officeDocument/2006/relationships/hyperlink" Target="https://ec.europa.eu/environment/gpp/pdf/news_alert/Issue117_NewsAlert_Interview.pdf" TargetMode="External"/><Relationship Id="rId1" Type="http://schemas.openxmlformats.org/officeDocument/2006/relationships/slideLayout" Target="../slideLayouts/slideLayout1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5.xml.rels><?xml version="1.0" encoding="UTF-8" standalone="yes"?>
<Relationships xmlns="http://schemas.openxmlformats.org/package/2006/relationships"><Relationship Id="rId2" Type="http://schemas.openxmlformats.org/officeDocument/2006/relationships/hyperlink" Target="mailto:Karen.silts@envir.ee" TargetMode="External"/><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7.xml"/></Relationships>
</file>

<file path=ppt/slides/_rels/slide9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DCEEC58-AEDE-42FB-AF97-5CC03C1BAFB5}"/>
              </a:ext>
            </a:extLst>
          </p:cNvPr>
          <p:cNvSpPr>
            <a:spLocks noGrp="1"/>
          </p:cNvSpPr>
          <p:nvPr>
            <p:ph type="ctrTitle"/>
          </p:nvPr>
        </p:nvSpPr>
        <p:spPr/>
        <p:txBody>
          <a:bodyPr/>
          <a:lstStyle/>
          <a:p>
            <a:r>
              <a:rPr lang="et-EE"/>
              <a:t>Riigihangete valdkonna strateegiapäev</a:t>
            </a:r>
          </a:p>
        </p:txBody>
      </p:sp>
      <p:sp>
        <p:nvSpPr>
          <p:cNvPr id="4" name="Teksti kohatäide 3">
            <a:extLst>
              <a:ext uri="{FF2B5EF4-FFF2-40B4-BE49-F238E27FC236}">
                <a16:creationId xmlns:a16="http://schemas.microsoft.com/office/drawing/2014/main" id="{70ACA45F-1AB8-4EAE-B23E-DA4A1CCE6ACE}"/>
              </a:ext>
            </a:extLst>
          </p:cNvPr>
          <p:cNvSpPr>
            <a:spLocks noGrp="1"/>
          </p:cNvSpPr>
          <p:nvPr>
            <p:ph type="body" sz="quarter" idx="14"/>
          </p:nvPr>
        </p:nvSpPr>
        <p:spPr>
          <a:xfrm>
            <a:off x="1440000" y="6323732"/>
            <a:ext cx="7012420" cy="522436"/>
          </a:xfrm>
        </p:spPr>
        <p:txBody>
          <a:bodyPr vert="horz" wrap="none" lIns="121496" tIns="60748" rIns="121496" bIns="60748" rtlCol="0" anchor="t">
            <a:noAutofit/>
          </a:bodyPr>
          <a:lstStyle/>
          <a:p>
            <a:pPr marL="455295" indent="-455295"/>
            <a:endParaRPr lang="et-EE"/>
          </a:p>
        </p:txBody>
      </p:sp>
      <p:sp>
        <p:nvSpPr>
          <p:cNvPr id="5" name="Teksti kohatäide 4">
            <a:extLst>
              <a:ext uri="{FF2B5EF4-FFF2-40B4-BE49-F238E27FC236}">
                <a16:creationId xmlns:a16="http://schemas.microsoft.com/office/drawing/2014/main" id="{E55250C8-768F-4D98-B303-DD3734F3F029}"/>
              </a:ext>
            </a:extLst>
          </p:cNvPr>
          <p:cNvSpPr>
            <a:spLocks noGrp="1"/>
          </p:cNvSpPr>
          <p:nvPr>
            <p:ph type="body" sz="quarter" idx="15"/>
          </p:nvPr>
        </p:nvSpPr>
        <p:spPr>
          <a:xfrm>
            <a:off x="1440000" y="5459636"/>
            <a:ext cx="6984776" cy="288032"/>
          </a:xfrm>
        </p:spPr>
        <p:txBody>
          <a:bodyPr/>
          <a:lstStyle/>
          <a:p>
            <a:endParaRPr lang="et-EE"/>
          </a:p>
        </p:txBody>
      </p:sp>
      <p:sp>
        <p:nvSpPr>
          <p:cNvPr id="6" name="Teksti kohatäide 5">
            <a:extLst>
              <a:ext uri="{FF2B5EF4-FFF2-40B4-BE49-F238E27FC236}">
                <a16:creationId xmlns:a16="http://schemas.microsoft.com/office/drawing/2014/main" id="{D8D490F0-F5EE-46FB-A337-9C60E34F8616}"/>
              </a:ext>
            </a:extLst>
          </p:cNvPr>
          <p:cNvSpPr>
            <a:spLocks noGrp="1"/>
          </p:cNvSpPr>
          <p:nvPr>
            <p:ph type="body" sz="quarter" idx="13"/>
          </p:nvPr>
        </p:nvSpPr>
        <p:spPr>
          <a:xfrm>
            <a:off x="1440000" y="5171852"/>
            <a:ext cx="6984776" cy="431800"/>
          </a:xfrm>
        </p:spPr>
        <p:txBody>
          <a:bodyPr vert="horz" wrap="none" lIns="121496" tIns="60748" rIns="121496" bIns="60748" rtlCol="0" anchor="t">
            <a:noAutofit/>
          </a:bodyPr>
          <a:lstStyle/>
          <a:p>
            <a:pPr marL="455295" indent="-455295"/>
            <a:r>
              <a:rPr lang="et-EE">
                <a:latin typeface="Arial Narrow"/>
              </a:rPr>
              <a:t>04.05.2023</a:t>
            </a:r>
            <a:endParaRPr lang="et-EE"/>
          </a:p>
        </p:txBody>
      </p:sp>
      <p:pic>
        <p:nvPicPr>
          <p:cNvPr id="3" name="Picture 6">
            <a:extLst>
              <a:ext uri="{FF2B5EF4-FFF2-40B4-BE49-F238E27FC236}">
                <a16:creationId xmlns:a16="http://schemas.microsoft.com/office/drawing/2014/main" id="{DB632613-7717-C6C9-D6B7-69E966DFE400}"/>
              </a:ext>
            </a:extLst>
          </p:cNvPr>
          <p:cNvPicPr>
            <a:picLocks noChangeAspect="1"/>
          </p:cNvPicPr>
          <p:nvPr/>
        </p:nvPicPr>
        <p:blipFill>
          <a:blip r:embed="rId2"/>
          <a:stretch>
            <a:fillRect/>
          </a:stretch>
        </p:blipFill>
        <p:spPr>
          <a:xfrm>
            <a:off x="4588977" y="3705270"/>
            <a:ext cx="2970781" cy="2462757"/>
          </a:xfrm>
          <a:prstGeom prst="rect">
            <a:avLst/>
          </a:prstGeom>
        </p:spPr>
      </p:pic>
    </p:spTree>
    <p:extLst>
      <p:ext uri="{BB962C8B-B14F-4D97-AF65-F5344CB8AC3E}">
        <p14:creationId xmlns:p14="http://schemas.microsoft.com/office/powerpoint/2010/main" val="652000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385C3-8F98-9F72-4996-847BA65CF741}"/>
              </a:ext>
            </a:extLst>
          </p:cNvPr>
          <p:cNvSpPr>
            <a:spLocks noGrp="1"/>
          </p:cNvSpPr>
          <p:nvPr>
            <p:ph type="title"/>
          </p:nvPr>
        </p:nvSpPr>
        <p:spPr/>
        <p:txBody>
          <a:bodyPr/>
          <a:lstStyle/>
          <a:p>
            <a:r>
              <a:rPr lang="en-US" err="1">
                <a:latin typeface="Arial Narrow"/>
              </a:rPr>
              <a:t>Päevakava</a:t>
            </a:r>
            <a:endParaRPr lang="en-US" err="1"/>
          </a:p>
        </p:txBody>
      </p:sp>
      <p:sp>
        <p:nvSpPr>
          <p:cNvPr id="3" name="Text Placeholder 2">
            <a:extLst>
              <a:ext uri="{FF2B5EF4-FFF2-40B4-BE49-F238E27FC236}">
                <a16:creationId xmlns:a16="http://schemas.microsoft.com/office/drawing/2014/main" id="{A7357C17-64C7-A135-5BD0-0A5EB975EE6C}"/>
              </a:ext>
            </a:extLst>
          </p:cNvPr>
          <p:cNvSpPr>
            <a:spLocks noGrp="1"/>
          </p:cNvSpPr>
          <p:nvPr>
            <p:ph type="body" idx="1"/>
          </p:nvPr>
        </p:nvSpPr>
        <p:spPr/>
        <p:txBody>
          <a:bodyPr/>
          <a:lstStyle/>
          <a:p>
            <a:r>
              <a:rPr lang="en-US">
                <a:latin typeface="Arial Narrow"/>
              </a:rPr>
              <a:t>Enne </a:t>
            </a:r>
            <a:r>
              <a:rPr lang="en-US" err="1">
                <a:latin typeface="Arial Narrow"/>
              </a:rPr>
              <a:t>kohvipausi</a:t>
            </a:r>
            <a:endParaRPr lang="en-US" err="1"/>
          </a:p>
        </p:txBody>
      </p:sp>
      <p:graphicFrame>
        <p:nvGraphicFramePr>
          <p:cNvPr id="22" name="Content Placeholder 21">
            <a:extLst>
              <a:ext uri="{FF2B5EF4-FFF2-40B4-BE49-F238E27FC236}">
                <a16:creationId xmlns:a16="http://schemas.microsoft.com/office/drawing/2014/main" id="{C89F20DE-2F87-C991-4132-220796F8D431}"/>
              </a:ext>
            </a:extLst>
          </p:cNvPr>
          <p:cNvGraphicFramePr>
            <a:graphicFrameLocks noGrp="1"/>
          </p:cNvGraphicFramePr>
          <p:nvPr>
            <p:ph sz="quarter" idx="4"/>
            <p:extLst>
              <p:ext uri="{D42A27DB-BD31-4B8C-83A1-F6EECF244321}">
                <p14:modId xmlns:p14="http://schemas.microsoft.com/office/powerpoint/2010/main" val="3356811867"/>
              </p:ext>
            </p:extLst>
          </p:nvPr>
        </p:nvGraphicFramePr>
        <p:xfrm>
          <a:off x="8164513" y="2166938"/>
          <a:ext cx="3960811" cy="4629278"/>
        </p:xfrm>
        <a:graphic>
          <a:graphicData uri="http://schemas.openxmlformats.org/drawingml/2006/table">
            <a:tbl>
              <a:tblPr firstRow="1" firstCol="1" bandRow="1">
                <a:tableStyleId>{5C22544A-7EE6-4342-B048-85BDC9FD1C3A}</a:tableStyleId>
              </a:tblPr>
              <a:tblGrid>
                <a:gridCol w="789615">
                  <a:extLst>
                    <a:ext uri="{9D8B030D-6E8A-4147-A177-3AD203B41FA5}">
                      <a16:colId xmlns:a16="http://schemas.microsoft.com/office/drawing/2014/main" val="2005778299"/>
                    </a:ext>
                  </a:extLst>
                </a:gridCol>
                <a:gridCol w="1515551">
                  <a:extLst>
                    <a:ext uri="{9D8B030D-6E8A-4147-A177-3AD203B41FA5}">
                      <a16:colId xmlns:a16="http://schemas.microsoft.com/office/drawing/2014/main" val="2562896281"/>
                    </a:ext>
                  </a:extLst>
                </a:gridCol>
                <a:gridCol w="1655645">
                  <a:extLst>
                    <a:ext uri="{9D8B030D-6E8A-4147-A177-3AD203B41FA5}">
                      <a16:colId xmlns:a16="http://schemas.microsoft.com/office/drawing/2014/main" val="2076341207"/>
                    </a:ext>
                  </a:extLst>
                </a:gridCol>
              </a:tblGrid>
              <a:tr h="340868">
                <a:tc>
                  <a:txBody>
                    <a:bodyPr/>
                    <a:lstStyle/>
                    <a:p>
                      <a:pPr marL="0" algn="l" rtl="0" eaLnBrk="1" latinLnBrk="0" hangingPunct="1">
                        <a:lnSpc>
                          <a:spcPct val="107000"/>
                        </a:lnSpc>
                        <a:spcBef>
                          <a:spcPts val="0"/>
                        </a:spcBef>
                        <a:spcAft>
                          <a:spcPts val="800"/>
                        </a:spcAft>
                      </a:pPr>
                      <a:r>
                        <a:rPr lang="et-EE" sz="1100" kern="100">
                          <a:effectLst/>
                        </a:rPr>
                        <a:t>12:35 – 13:30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lõuna</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endParaRPr lang="et-EE">
                        <a:effectLst/>
                      </a:endParaRPr>
                    </a:p>
                  </a:txBody>
                  <a:tcPr marL="0" marR="0" marT="0" marB="0" anchor="ctr"/>
                </a:tc>
                <a:extLst>
                  <a:ext uri="{0D108BD9-81ED-4DB2-BD59-A6C34878D82A}">
                    <a16:rowId xmlns:a16="http://schemas.microsoft.com/office/drawing/2014/main" val="1303394665"/>
                  </a:ext>
                </a:extLst>
              </a:tr>
              <a:tr h="671322">
                <a:tc>
                  <a:txBody>
                    <a:bodyPr/>
                    <a:lstStyle/>
                    <a:p>
                      <a:pPr marL="0" algn="l" rtl="0" eaLnBrk="1" latinLnBrk="0" hangingPunct="1">
                        <a:lnSpc>
                          <a:spcPct val="107000"/>
                        </a:lnSpc>
                        <a:spcBef>
                          <a:spcPts val="0"/>
                        </a:spcBef>
                        <a:spcAft>
                          <a:spcPts val="800"/>
                        </a:spcAft>
                      </a:pPr>
                      <a:r>
                        <a:rPr lang="et-EE" sz="1050" kern="100">
                          <a:effectLst/>
                        </a:rPr>
                        <a:t>13:30 – 13:45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Riigihangete strateegilised põhimõtted uue koalitsiooni prioriteetide valguses</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Mart Võrklaev, rahandusminister</a:t>
                      </a:r>
                      <a:endParaRPr lang="et-EE">
                        <a:effectLst/>
                      </a:endParaRPr>
                    </a:p>
                  </a:txBody>
                  <a:tcPr marL="0" marR="0" marT="0" marB="0" anchor="ctr"/>
                </a:tc>
                <a:extLst>
                  <a:ext uri="{0D108BD9-81ED-4DB2-BD59-A6C34878D82A}">
                    <a16:rowId xmlns:a16="http://schemas.microsoft.com/office/drawing/2014/main" val="1948433831"/>
                  </a:ext>
                </a:extLst>
              </a:tr>
              <a:tr h="3218434">
                <a:tc>
                  <a:txBody>
                    <a:bodyPr/>
                    <a:lstStyle/>
                    <a:p>
                      <a:pPr marL="0" algn="l" rtl="0" eaLnBrk="1" latinLnBrk="0" hangingPunct="1">
                        <a:lnSpc>
                          <a:spcPct val="107000"/>
                        </a:lnSpc>
                        <a:spcBef>
                          <a:spcPts val="0"/>
                        </a:spcBef>
                        <a:spcAft>
                          <a:spcPts val="800"/>
                        </a:spcAft>
                      </a:pPr>
                      <a:r>
                        <a:rPr lang="et-EE" sz="1050" kern="100">
                          <a:effectLst/>
                        </a:rPr>
                        <a:t>13:45 – 14:45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Paneeldiskussioon – strateegilised põhimõtted ja rakendamine</a:t>
                      </a:r>
                      <a:endParaRPr lang="et-EE">
                        <a:effectLst/>
                      </a:endParaRPr>
                    </a:p>
                  </a:txBody>
                  <a:tcPr marL="0" marR="0" marT="0" marB="0" anchor="ctr"/>
                </a:tc>
                <a:tc>
                  <a:txBody>
                    <a:bodyPr/>
                    <a:lstStyle/>
                    <a:p>
                      <a:pPr marL="228600" indent="-228600" algn="l" rtl="0" eaLnBrk="1" latinLnBrk="0" hangingPunct="1">
                        <a:lnSpc>
                          <a:spcPct val="107000"/>
                        </a:lnSpc>
                        <a:spcBef>
                          <a:spcPts val="0"/>
                        </a:spcBef>
                        <a:spcAft>
                          <a:spcPts val="0"/>
                        </a:spcAft>
                        <a:buClrTx/>
                        <a:buSzPts val="1050"/>
                        <a:buAutoNum type="arabicPeriod"/>
                      </a:pPr>
                      <a:r>
                        <a:rPr lang="et-EE" sz="1050" kern="100">
                          <a:solidFill>
                            <a:schemeClr val="dk1"/>
                          </a:solidFill>
                          <a:effectLst/>
                          <a:latin typeface="+mn-lt"/>
                          <a:ea typeface="+mn-ea"/>
                          <a:cs typeface="+mn-cs"/>
                        </a:rPr>
                        <a:t>Kaur Siruli, finantskontrolli osakond,</a:t>
                      </a:r>
                      <a:r>
                        <a:rPr lang="et-EE" sz="1050" kern="100">
                          <a:effectLst/>
                        </a:rPr>
                        <a:t> Rahandusministeerium</a:t>
                      </a:r>
                      <a:endParaRPr lang="et-EE" sz="1050">
                        <a:effectLst/>
                      </a:endParaRPr>
                    </a:p>
                    <a:p>
                      <a:pPr marL="347345" indent="-347345" algn="l" rtl="0" eaLnBrk="1" latinLnBrk="0" hangingPunct="1">
                        <a:lnSpc>
                          <a:spcPct val="107000"/>
                        </a:lnSpc>
                        <a:spcBef>
                          <a:spcPts val="0"/>
                        </a:spcBef>
                        <a:spcAft>
                          <a:spcPts val="0"/>
                        </a:spcAft>
                        <a:buAutoNum type="arabicPeriod"/>
                      </a:pPr>
                      <a:r>
                        <a:rPr lang="et-EE" sz="1050" kern="100">
                          <a:effectLst/>
                        </a:rPr>
                        <a:t>Pärt-Eo </a:t>
                      </a:r>
                      <a:r>
                        <a:rPr lang="et-EE" sz="1050" kern="100" err="1">
                          <a:effectLst/>
                        </a:rPr>
                        <a:t>Rannap</a:t>
                      </a:r>
                      <a:r>
                        <a:rPr lang="et-EE" sz="1050" kern="100">
                          <a:effectLst/>
                        </a:rPr>
                        <a:t>, Riigi Tugiteenuste Keskus</a:t>
                      </a:r>
                      <a:endParaRPr lang="et-EE">
                        <a:effectLst/>
                      </a:endParaRPr>
                    </a:p>
                    <a:p>
                      <a:pPr marL="347345" indent="-347345" algn="l" rtl="0" eaLnBrk="1" latinLnBrk="0" hangingPunct="1">
                        <a:lnSpc>
                          <a:spcPct val="107000"/>
                        </a:lnSpc>
                        <a:spcBef>
                          <a:spcPts val="0"/>
                        </a:spcBef>
                        <a:spcAft>
                          <a:spcPts val="0"/>
                        </a:spcAft>
                        <a:buAutoNum type="arabicPeriod"/>
                      </a:pPr>
                      <a:r>
                        <a:rPr lang="et-EE" sz="1050" kern="100">
                          <a:effectLst/>
                        </a:rPr>
                        <a:t>Kadi Metsmaa, </a:t>
                      </a:r>
                      <a:r>
                        <a:rPr lang="et-EE" sz="1050" kern="100" err="1">
                          <a:effectLst/>
                        </a:rPr>
                        <a:t>Esplan</a:t>
                      </a:r>
                      <a:r>
                        <a:rPr lang="et-EE" sz="1050" kern="100">
                          <a:effectLst/>
                        </a:rPr>
                        <a:t> OÜ, pakkuja</a:t>
                      </a:r>
                      <a:endParaRPr lang="et-EE">
                        <a:effectLst/>
                      </a:endParaRPr>
                    </a:p>
                    <a:p>
                      <a:pPr marL="347345" indent="-347345" algn="l" rtl="0" eaLnBrk="1" latinLnBrk="0" hangingPunct="1">
                        <a:lnSpc>
                          <a:spcPct val="107000"/>
                        </a:lnSpc>
                        <a:spcBef>
                          <a:spcPts val="0"/>
                        </a:spcBef>
                        <a:spcAft>
                          <a:spcPts val="0"/>
                        </a:spcAft>
                        <a:buAutoNum type="arabicPeriod"/>
                      </a:pPr>
                      <a:r>
                        <a:rPr lang="et-EE" sz="1050" kern="100">
                          <a:effectLst/>
                        </a:rPr>
                        <a:t>Kaur </a:t>
                      </a:r>
                      <a:r>
                        <a:rPr lang="et-EE" sz="1050" kern="100" err="1">
                          <a:effectLst/>
                        </a:rPr>
                        <a:t>Kajak</a:t>
                      </a:r>
                      <a:r>
                        <a:rPr lang="et-EE" sz="1050" kern="100">
                          <a:effectLst/>
                        </a:rPr>
                        <a:t>, halduspoliitika asekantsler, Rahandusministeerium</a:t>
                      </a:r>
                      <a:endParaRPr lang="et-EE">
                        <a:effectLst/>
                      </a:endParaRPr>
                    </a:p>
                    <a:p>
                      <a:pPr marL="347345" indent="-347345" algn="l" rtl="0" eaLnBrk="1" latinLnBrk="0" hangingPunct="1">
                        <a:lnSpc>
                          <a:spcPct val="107000"/>
                        </a:lnSpc>
                        <a:spcBef>
                          <a:spcPts val="0"/>
                        </a:spcBef>
                        <a:spcAft>
                          <a:spcPts val="800"/>
                        </a:spcAft>
                        <a:buAutoNum type="arabicPeriod"/>
                      </a:pPr>
                      <a:r>
                        <a:rPr lang="et-EE" sz="1050" kern="100" err="1">
                          <a:effectLst/>
                        </a:rPr>
                        <a:t>Agris</a:t>
                      </a:r>
                      <a:r>
                        <a:rPr lang="et-EE" sz="1050" kern="100">
                          <a:effectLst/>
                        </a:rPr>
                        <a:t> Peedu, Põhja-Eesti Regionaalhaigla juhatuse esimees</a:t>
                      </a:r>
                      <a:endParaRPr lang="et-EE">
                        <a:effectLst/>
                      </a:endParaRPr>
                    </a:p>
                  </a:txBody>
                  <a:tcPr marL="0" marR="0" marT="0" marB="0" anchor="ctr"/>
                </a:tc>
                <a:extLst>
                  <a:ext uri="{0D108BD9-81ED-4DB2-BD59-A6C34878D82A}">
                    <a16:rowId xmlns:a16="http://schemas.microsoft.com/office/drawing/2014/main" val="4254055658"/>
                  </a:ext>
                </a:extLst>
              </a:tr>
              <a:tr h="344551">
                <a:tc>
                  <a:txBody>
                    <a:bodyPr/>
                    <a:lstStyle/>
                    <a:p>
                      <a:pPr marL="0" algn="l" rtl="0" eaLnBrk="1" latinLnBrk="0" hangingPunct="1">
                        <a:lnSpc>
                          <a:spcPct val="107000"/>
                        </a:lnSpc>
                        <a:spcBef>
                          <a:spcPts val="0"/>
                        </a:spcBef>
                        <a:spcAft>
                          <a:spcPts val="800"/>
                        </a:spcAft>
                      </a:pPr>
                      <a:r>
                        <a:rPr lang="et-EE" sz="1050" kern="100">
                          <a:effectLst/>
                        </a:rPr>
                        <a:t>14:45 – 15:15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Küsimused-vastused, arutelu ja päeva kokkuvõte</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endParaRPr lang="et-EE">
                        <a:effectLst/>
                      </a:endParaRPr>
                    </a:p>
                  </a:txBody>
                  <a:tcPr marL="0" marR="0" marT="0" marB="0" anchor="ctr"/>
                </a:tc>
                <a:extLst>
                  <a:ext uri="{0D108BD9-81ED-4DB2-BD59-A6C34878D82A}">
                    <a16:rowId xmlns:a16="http://schemas.microsoft.com/office/drawing/2014/main" val="1998447985"/>
                  </a:ext>
                </a:extLst>
              </a:tr>
            </a:tbl>
          </a:graphicData>
        </a:graphic>
      </p:graphicFrame>
      <p:graphicFrame>
        <p:nvGraphicFramePr>
          <p:cNvPr id="24" name="Content Placeholder 23">
            <a:extLst>
              <a:ext uri="{FF2B5EF4-FFF2-40B4-BE49-F238E27FC236}">
                <a16:creationId xmlns:a16="http://schemas.microsoft.com/office/drawing/2014/main" id="{01577377-6F91-C11F-3B8B-343956A467F9}"/>
              </a:ext>
            </a:extLst>
          </p:cNvPr>
          <p:cNvGraphicFramePr>
            <a:graphicFrameLocks noGrp="1"/>
          </p:cNvGraphicFramePr>
          <p:nvPr>
            <p:ph sz="quarter" idx="13"/>
          </p:nvPr>
        </p:nvGraphicFramePr>
        <p:xfrm>
          <a:off x="4083050" y="2171700"/>
          <a:ext cx="3959223" cy="4637850"/>
        </p:xfrm>
        <a:graphic>
          <a:graphicData uri="http://schemas.openxmlformats.org/drawingml/2006/table">
            <a:tbl>
              <a:tblPr firstRow="1" firstCol="1" bandRow="1">
                <a:tableStyleId>{5C22544A-7EE6-4342-B048-85BDC9FD1C3A}</a:tableStyleId>
              </a:tblPr>
              <a:tblGrid>
                <a:gridCol w="687996">
                  <a:extLst>
                    <a:ext uri="{9D8B030D-6E8A-4147-A177-3AD203B41FA5}">
                      <a16:colId xmlns:a16="http://schemas.microsoft.com/office/drawing/2014/main" val="2409460119"/>
                    </a:ext>
                  </a:extLst>
                </a:gridCol>
                <a:gridCol w="1765424">
                  <a:extLst>
                    <a:ext uri="{9D8B030D-6E8A-4147-A177-3AD203B41FA5}">
                      <a16:colId xmlns:a16="http://schemas.microsoft.com/office/drawing/2014/main" val="3450330989"/>
                    </a:ext>
                  </a:extLst>
                </a:gridCol>
                <a:gridCol w="1505803">
                  <a:extLst>
                    <a:ext uri="{9D8B030D-6E8A-4147-A177-3AD203B41FA5}">
                      <a16:colId xmlns:a16="http://schemas.microsoft.com/office/drawing/2014/main" val="2210109782"/>
                    </a:ext>
                  </a:extLst>
                </a:gridCol>
              </a:tblGrid>
              <a:tr h="352425">
                <a:tc>
                  <a:txBody>
                    <a:bodyPr/>
                    <a:lstStyle/>
                    <a:p>
                      <a:pPr marL="0" algn="l" rtl="0" eaLnBrk="1" latinLnBrk="0" hangingPunct="1">
                        <a:lnSpc>
                          <a:spcPct val="107000"/>
                        </a:lnSpc>
                        <a:spcBef>
                          <a:spcPts val="0"/>
                        </a:spcBef>
                        <a:spcAft>
                          <a:spcPts val="800"/>
                        </a:spcAft>
                      </a:pPr>
                      <a:r>
                        <a:rPr lang="et-EE" sz="1100" kern="100">
                          <a:effectLst/>
                        </a:rPr>
                        <a:t>11:20 – 11:40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kohvipaus</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endParaRPr lang="et-EE">
                        <a:effectLst/>
                      </a:endParaRPr>
                    </a:p>
                  </a:txBody>
                  <a:tcPr marL="0" marR="0" marT="0" marB="0" anchor="ctr"/>
                </a:tc>
                <a:extLst>
                  <a:ext uri="{0D108BD9-81ED-4DB2-BD59-A6C34878D82A}">
                    <a16:rowId xmlns:a16="http://schemas.microsoft.com/office/drawing/2014/main" val="914623539"/>
                  </a:ext>
                </a:extLst>
              </a:tr>
              <a:tr h="1067054">
                <a:tc>
                  <a:txBody>
                    <a:bodyPr/>
                    <a:lstStyle/>
                    <a:p>
                      <a:pPr marL="0" algn="l" rtl="0" eaLnBrk="1" latinLnBrk="0" hangingPunct="1">
                        <a:lnSpc>
                          <a:spcPct val="107000"/>
                        </a:lnSpc>
                        <a:spcBef>
                          <a:spcPts val="0"/>
                        </a:spcBef>
                        <a:spcAft>
                          <a:spcPts val="800"/>
                        </a:spcAft>
                      </a:pPr>
                      <a:r>
                        <a:rPr lang="et-EE" sz="1100" kern="100">
                          <a:effectLst/>
                        </a:rPr>
                        <a:t>11:40 – 12:00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Suund „sotsiaalselt vastutustundlik“ tutvustus ja arutelu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Sotsiaalministeerium</a:t>
                      </a:r>
                      <a:endParaRPr lang="et-EE">
                        <a:effectLst/>
                      </a:endParaRPr>
                    </a:p>
                  </a:txBody>
                  <a:tcPr marL="0" marR="0" marT="0" marB="0" anchor="ctr"/>
                </a:tc>
                <a:extLst>
                  <a:ext uri="{0D108BD9-81ED-4DB2-BD59-A6C34878D82A}">
                    <a16:rowId xmlns:a16="http://schemas.microsoft.com/office/drawing/2014/main" val="205422217"/>
                  </a:ext>
                </a:extLst>
              </a:tr>
              <a:tr h="1067054">
                <a:tc>
                  <a:txBody>
                    <a:bodyPr/>
                    <a:lstStyle/>
                    <a:p>
                      <a:pPr marL="0" algn="l" rtl="0" eaLnBrk="1" latinLnBrk="0" hangingPunct="1">
                        <a:lnSpc>
                          <a:spcPct val="107000"/>
                        </a:lnSpc>
                        <a:spcBef>
                          <a:spcPts val="0"/>
                        </a:spcBef>
                        <a:spcAft>
                          <a:spcPts val="800"/>
                        </a:spcAft>
                      </a:pPr>
                      <a:r>
                        <a:rPr lang="et-EE" sz="1100" kern="100">
                          <a:effectLst/>
                        </a:rPr>
                        <a:t>12:00 – 12:20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Suund „keskkonnahoidlik“ tutvustus ja arutelu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Karen Silts, Keskkonnaministeerium</a:t>
                      </a:r>
                      <a:endParaRPr lang="et-EE">
                        <a:effectLst/>
                      </a:endParaRPr>
                    </a:p>
                  </a:txBody>
                  <a:tcPr marL="0" marR="0" marT="0" marB="0" anchor="ctr"/>
                </a:tc>
                <a:extLst>
                  <a:ext uri="{0D108BD9-81ED-4DB2-BD59-A6C34878D82A}">
                    <a16:rowId xmlns:a16="http://schemas.microsoft.com/office/drawing/2014/main" val="1518054229"/>
                  </a:ext>
                </a:extLst>
              </a:tr>
              <a:tr h="1613154">
                <a:tc>
                  <a:txBody>
                    <a:bodyPr/>
                    <a:lstStyle/>
                    <a:p>
                      <a:pPr marL="0" algn="l" rtl="0" eaLnBrk="1" latinLnBrk="0" hangingPunct="1">
                        <a:lnSpc>
                          <a:spcPct val="107000"/>
                        </a:lnSpc>
                        <a:spcBef>
                          <a:spcPts val="0"/>
                        </a:spcBef>
                        <a:spcAft>
                          <a:spcPts val="800"/>
                        </a:spcAft>
                      </a:pPr>
                      <a:r>
                        <a:rPr lang="et-EE" sz="1100" kern="100">
                          <a:effectLst/>
                        </a:rPr>
                        <a:t>12:20 – 12:35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Suundade „mõistlik“ ja „usaldusväärne“ tutvustus</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Kristel Mesilane, Rahandusministeerium, riigihangete ja riigiabi osakond</a:t>
                      </a:r>
                      <a:endParaRPr lang="et-EE">
                        <a:effectLst/>
                      </a:endParaRPr>
                    </a:p>
                  </a:txBody>
                  <a:tcPr marL="0" marR="0" marT="0" marB="0" anchor="ctr"/>
                </a:tc>
                <a:extLst>
                  <a:ext uri="{0D108BD9-81ED-4DB2-BD59-A6C34878D82A}">
                    <a16:rowId xmlns:a16="http://schemas.microsoft.com/office/drawing/2014/main" val="2662856754"/>
                  </a:ext>
                </a:extLst>
              </a:tr>
              <a:tr h="520827">
                <a:tc>
                  <a:txBody>
                    <a:bodyPr/>
                    <a:lstStyle/>
                    <a:p>
                      <a:pPr marL="0" algn="l" rtl="0" eaLnBrk="1" latinLnBrk="0" hangingPunct="1">
                        <a:lnSpc>
                          <a:spcPct val="107000"/>
                        </a:lnSpc>
                        <a:spcBef>
                          <a:spcPts val="0"/>
                        </a:spcBef>
                        <a:spcAft>
                          <a:spcPts val="800"/>
                        </a:spcAft>
                      </a:pPr>
                      <a:r>
                        <a:rPr lang="et-EE" sz="1100" kern="100">
                          <a:effectLst/>
                        </a:rPr>
                        <a:t>12:35 – 13:30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Lõuna</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 </a:t>
                      </a:r>
                      <a:endParaRPr lang="et-EE">
                        <a:effectLst/>
                      </a:endParaRPr>
                    </a:p>
                  </a:txBody>
                  <a:tcPr marL="0" marR="0" marT="0" marB="0" anchor="ctr"/>
                </a:tc>
                <a:extLst>
                  <a:ext uri="{0D108BD9-81ED-4DB2-BD59-A6C34878D82A}">
                    <a16:rowId xmlns:a16="http://schemas.microsoft.com/office/drawing/2014/main" val="3493701471"/>
                  </a:ext>
                </a:extLst>
              </a:tr>
            </a:tbl>
          </a:graphicData>
        </a:graphic>
      </p:graphicFrame>
      <p:sp>
        <p:nvSpPr>
          <p:cNvPr id="7" name="Text Placeholder 6">
            <a:extLst>
              <a:ext uri="{FF2B5EF4-FFF2-40B4-BE49-F238E27FC236}">
                <a16:creationId xmlns:a16="http://schemas.microsoft.com/office/drawing/2014/main" id="{5908CB18-CAC6-8C86-DECA-775118A07985}"/>
              </a:ext>
            </a:extLst>
          </p:cNvPr>
          <p:cNvSpPr>
            <a:spLocks noGrp="1"/>
          </p:cNvSpPr>
          <p:nvPr>
            <p:ph type="body" idx="14"/>
          </p:nvPr>
        </p:nvSpPr>
        <p:spPr/>
        <p:txBody>
          <a:bodyPr/>
          <a:lstStyle/>
          <a:p>
            <a:r>
              <a:rPr lang="en-US" err="1">
                <a:latin typeface="Arial Narrow"/>
              </a:rPr>
              <a:t>Pärast</a:t>
            </a:r>
            <a:r>
              <a:rPr lang="en-US">
                <a:latin typeface="Arial Narrow"/>
              </a:rPr>
              <a:t> </a:t>
            </a:r>
            <a:r>
              <a:rPr lang="en-US" err="1">
                <a:latin typeface="Arial Narrow"/>
              </a:rPr>
              <a:t>lõunat</a:t>
            </a:r>
            <a:endParaRPr lang="en-US" err="1"/>
          </a:p>
        </p:txBody>
      </p:sp>
      <p:sp>
        <p:nvSpPr>
          <p:cNvPr id="8" name="Text Placeholder 7">
            <a:extLst>
              <a:ext uri="{FF2B5EF4-FFF2-40B4-BE49-F238E27FC236}">
                <a16:creationId xmlns:a16="http://schemas.microsoft.com/office/drawing/2014/main" id="{1394E5CC-D49C-63EC-58D4-EA155937CF88}"/>
              </a:ext>
            </a:extLst>
          </p:cNvPr>
          <p:cNvSpPr>
            <a:spLocks noGrp="1"/>
          </p:cNvSpPr>
          <p:nvPr>
            <p:ph type="body" idx="15"/>
          </p:nvPr>
        </p:nvSpPr>
        <p:spPr/>
        <p:txBody>
          <a:bodyPr/>
          <a:lstStyle/>
          <a:p>
            <a:r>
              <a:rPr lang="en-US" err="1">
                <a:latin typeface="Arial Narrow"/>
              </a:rPr>
              <a:t>Pärast</a:t>
            </a:r>
            <a:r>
              <a:rPr lang="en-US">
                <a:latin typeface="Arial Narrow"/>
              </a:rPr>
              <a:t> </a:t>
            </a:r>
            <a:r>
              <a:rPr lang="en-US" err="1">
                <a:latin typeface="Arial Narrow"/>
              </a:rPr>
              <a:t>kohvipausi</a:t>
            </a:r>
            <a:endParaRPr lang="en-US" err="1"/>
          </a:p>
        </p:txBody>
      </p:sp>
      <p:graphicFrame>
        <p:nvGraphicFramePr>
          <p:cNvPr id="12" name="Content Placeholder 11">
            <a:extLst>
              <a:ext uri="{FF2B5EF4-FFF2-40B4-BE49-F238E27FC236}">
                <a16:creationId xmlns:a16="http://schemas.microsoft.com/office/drawing/2014/main" id="{44935B6F-7F02-81CF-9617-6286983C7C06}"/>
              </a:ext>
            </a:extLst>
          </p:cNvPr>
          <p:cNvGraphicFramePr>
            <a:graphicFrameLocks noGrp="1"/>
          </p:cNvGraphicFramePr>
          <p:nvPr>
            <p:ph sz="half" idx="2"/>
          </p:nvPr>
        </p:nvGraphicFramePr>
        <p:xfrm>
          <a:off x="0" y="2171700"/>
          <a:ext cx="3959223" cy="4536567"/>
        </p:xfrm>
        <a:graphic>
          <a:graphicData uri="http://schemas.openxmlformats.org/drawingml/2006/table">
            <a:tbl>
              <a:tblPr firstRow="1" firstCol="1" bandRow="1">
                <a:tableStyleId>{5C22544A-7EE6-4342-B048-85BDC9FD1C3A}</a:tableStyleId>
              </a:tblPr>
              <a:tblGrid>
                <a:gridCol w="786769">
                  <a:extLst>
                    <a:ext uri="{9D8B030D-6E8A-4147-A177-3AD203B41FA5}">
                      <a16:colId xmlns:a16="http://schemas.microsoft.com/office/drawing/2014/main" val="2064387557"/>
                    </a:ext>
                  </a:extLst>
                </a:gridCol>
                <a:gridCol w="1801954">
                  <a:extLst>
                    <a:ext uri="{9D8B030D-6E8A-4147-A177-3AD203B41FA5}">
                      <a16:colId xmlns:a16="http://schemas.microsoft.com/office/drawing/2014/main" val="1842718943"/>
                    </a:ext>
                  </a:extLst>
                </a:gridCol>
                <a:gridCol w="1370500">
                  <a:extLst>
                    <a:ext uri="{9D8B030D-6E8A-4147-A177-3AD203B41FA5}">
                      <a16:colId xmlns:a16="http://schemas.microsoft.com/office/drawing/2014/main" val="2684682292"/>
                    </a:ext>
                  </a:extLst>
                </a:gridCol>
              </a:tblGrid>
              <a:tr h="279908">
                <a:tc>
                  <a:txBody>
                    <a:bodyPr/>
                    <a:lstStyle/>
                    <a:p>
                      <a:pPr marL="0" algn="l" rtl="0" eaLnBrk="1" latinLnBrk="0" hangingPunct="1">
                        <a:lnSpc>
                          <a:spcPct val="107000"/>
                        </a:lnSpc>
                        <a:spcBef>
                          <a:spcPts val="0"/>
                        </a:spcBef>
                        <a:spcAft>
                          <a:spcPts val="800"/>
                        </a:spcAft>
                      </a:pPr>
                      <a:r>
                        <a:rPr lang="et-EE" sz="1000" kern="100">
                          <a:effectLst/>
                        </a:rPr>
                        <a:t>9:45 – 10:00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Kogunemine </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 </a:t>
                      </a:r>
                      <a:endParaRPr lang="et-EE">
                        <a:effectLst/>
                      </a:endParaRPr>
                    </a:p>
                  </a:txBody>
                  <a:tcPr marL="0" marR="0" marT="0" marB="0" anchor="ctr"/>
                </a:tc>
                <a:extLst>
                  <a:ext uri="{0D108BD9-81ED-4DB2-BD59-A6C34878D82A}">
                    <a16:rowId xmlns:a16="http://schemas.microsoft.com/office/drawing/2014/main" val="561284768"/>
                  </a:ext>
                </a:extLst>
              </a:tr>
              <a:tr h="867029">
                <a:tc>
                  <a:txBody>
                    <a:bodyPr/>
                    <a:lstStyle/>
                    <a:p>
                      <a:pPr marL="0" algn="l" rtl="0" eaLnBrk="1" latinLnBrk="0" hangingPunct="1">
                        <a:lnSpc>
                          <a:spcPct val="107000"/>
                        </a:lnSpc>
                        <a:spcBef>
                          <a:spcPts val="0"/>
                        </a:spcBef>
                        <a:spcAft>
                          <a:spcPts val="800"/>
                        </a:spcAft>
                      </a:pPr>
                      <a:r>
                        <a:rPr lang="et-EE" sz="1000" kern="100">
                          <a:effectLst/>
                        </a:rPr>
                        <a:t>10:00 – 10.05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Tervitussõnad</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Kaur Kajak, Rahandusministeeriumi halduspoliitika asekantsler</a:t>
                      </a:r>
                      <a:endParaRPr lang="et-EE">
                        <a:effectLst/>
                      </a:endParaRPr>
                    </a:p>
                  </a:txBody>
                  <a:tcPr marL="0" marR="0" marT="0" marB="0" anchor="ctr"/>
                </a:tc>
                <a:extLst>
                  <a:ext uri="{0D108BD9-81ED-4DB2-BD59-A6C34878D82A}">
                    <a16:rowId xmlns:a16="http://schemas.microsoft.com/office/drawing/2014/main" val="4174772413"/>
                  </a:ext>
                </a:extLst>
              </a:tr>
              <a:tr h="573532">
                <a:tc>
                  <a:txBody>
                    <a:bodyPr/>
                    <a:lstStyle/>
                    <a:p>
                      <a:pPr marL="0" algn="l" rtl="0" eaLnBrk="1" latinLnBrk="0" hangingPunct="1">
                        <a:lnSpc>
                          <a:spcPct val="107000"/>
                        </a:lnSpc>
                        <a:spcBef>
                          <a:spcPts val="0"/>
                        </a:spcBef>
                        <a:spcAft>
                          <a:spcPts val="800"/>
                        </a:spcAft>
                      </a:pPr>
                      <a:r>
                        <a:rPr lang="et-EE" sz="1000" kern="100">
                          <a:effectLst/>
                        </a:rPr>
                        <a:t>10:05 – 10:25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Riigi üldiste strateegiliste eesmärkide tutvustus (Eesti 2035)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Ott Karulin, Riigikantselei strateegiabüroo</a:t>
                      </a:r>
                      <a:endParaRPr lang="et-EE">
                        <a:effectLst/>
                      </a:endParaRPr>
                    </a:p>
                  </a:txBody>
                  <a:tcPr marL="0" marR="0" marT="0" marB="0" anchor="ctr"/>
                </a:tc>
                <a:extLst>
                  <a:ext uri="{0D108BD9-81ED-4DB2-BD59-A6C34878D82A}">
                    <a16:rowId xmlns:a16="http://schemas.microsoft.com/office/drawing/2014/main" val="3580618265"/>
                  </a:ext>
                </a:extLst>
              </a:tr>
              <a:tr h="867029">
                <a:tc>
                  <a:txBody>
                    <a:bodyPr/>
                    <a:lstStyle/>
                    <a:p>
                      <a:pPr marL="0" algn="l" rtl="0" eaLnBrk="1" latinLnBrk="0" hangingPunct="1">
                        <a:lnSpc>
                          <a:spcPct val="107000"/>
                        </a:lnSpc>
                        <a:spcBef>
                          <a:spcPts val="0"/>
                        </a:spcBef>
                        <a:spcAft>
                          <a:spcPts val="800"/>
                        </a:spcAft>
                      </a:pPr>
                      <a:r>
                        <a:rPr lang="et-EE" sz="1000" kern="100">
                          <a:effectLst/>
                        </a:rPr>
                        <a:t>10:25 – 10:40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Riigihangete valdkonna strateegiliste põhimõtete tutvustus ja kujunemislugu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Kristel Mesilane ja Karoli Niilus, Rahandusministeerium, riigihangete ja riigiabi osakond </a:t>
                      </a:r>
                      <a:endParaRPr lang="et-EE">
                        <a:effectLst/>
                      </a:endParaRPr>
                    </a:p>
                  </a:txBody>
                  <a:tcPr marL="0" marR="0" marT="0" marB="0" anchor="ctr"/>
                </a:tc>
                <a:extLst>
                  <a:ext uri="{0D108BD9-81ED-4DB2-BD59-A6C34878D82A}">
                    <a16:rowId xmlns:a16="http://schemas.microsoft.com/office/drawing/2014/main" val="1596639999"/>
                  </a:ext>
                </a:extLst>
              </a:tr>
              <a:tr h="802132">
                <a:tc>
                  <a:txBody>
                    <a:bodyPr/>
                    <a:lstStyle/>
                    <a:p>
                      <a:pPr marL="0" algn="l" rtl="0" eaLnBrk="1" latinLnBrk="0" hangingPunct="1">
                        <a:lnSpc>
                          <a:spcPct val="107000"/>
                        </a:lnSpc>
                        <a:spcBef>
                          <a:spcPts val="0"/>
                        </a:spcBef>
                        <a:spcAft>
                          <a:spcPts val="800"/>
                        </a:spcAft>
                      </a:pPr>
                      <a:r>
                        <a:rPr lang="et-EE" sz="1000" kern="100">
                          <a:effectLst/>
                        </a:rPr>
                        <a:t>10:40 – 11:00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Riigihanke ettevalmistus, probleemist lähtumine, turudialoog</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Birgit Vilippus,</a:t>
                      </a:r>
                      <a:endParaRPr lang="et-EE">
                        <a:effectLst/>
                      </a:endParaRPr>
                    </a:p>
                    <a:p>
                      <a:pPr marL="0" algn="l" rtl="0" eaLnBrk="1" latinLnBrk="0" hangingPunct="1">
                        <a:lnSpc>
                          <a:spcPct val="107000"/>
                        </a:lnSpc>
                        <a:spcBef>
                          <a:spcPts val="0"/>
                        </a:spcBef>
                        <a:spcAft>
                          <a:spcPts val="800"/>
                        </a:spcAft>
                      </a:pPr>
                      <a:r>
                        <a:rPr lang="et-EE" sz="1000" kern="100">
                          <a:effectLst/>
                        </a:rPr>
                        <a:t>EASi ja Kredexi Ühendasutus</a:t>
                      </a:r>
                      <a:endParaRPr lang="et-EE">
                        <a:effectLst/>
                      </a:endParaRPr>
                    </a:p>
                  </a:txBody>
                  <a:tcPr marL="0" marR="0" marT="0" marB="0" anchor="ctr"/>
                </a:tc>
                <a:extLst>
                  <a:ext uri="{0D108BD9-81ED-4DB2-BD59-A6C34878D82A}">
                    <a16:rowId xmlns:a16="http://schemas.microsoft.com/office/drawing/2014/main" val="1237694562"/>
                  </a:ext>
                </a:extLst>
              </a:tr>
              <a:tr h="867029">
                <a:tc>
                  <a:txBody>
                    <a:bodyPr/>
                    <a:lstStyle/>
                    <a:p>
                      <a:pPr marL="0" algn="l" rtl="0" eaLnBrk="1" latinLnBrk="0" hangingPunct="1">
                        <a:lnSpc>
                          <a:spcPct val="107000"/>
                        </a:lnSpc>
                        <a:spcBef>
                          <a:spcPts val="0"/>
                        </a:spcBef>
                        <a:spcAft>
                          <a:spcPts val="800"/>
                        </a:spcAft>
                      </a:pPr>
                      <a:r>
                        <a:rPr lang="et-EE" sz="1000" kern="100">
                          <a:effectLst/>
                        </a:rPr>
                        <a:t>11:00 -  11:20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Suund „innovatsiooni toetav“ tutvustus ja arutelu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Kati-Liis Vaarma, Majandus- ja Kommunikatsiooniministeerium</a:t>
                      </a:r>
                      <a:endParaRPr lang="et-EE">
                        <a:effectLst/>
                      </a:endParaRPr>
                    </a:p>
                  </a:txBody>
                  <a:tcPr marL="0" marR="0" marT="0" marB="0" anchor="ctr"/>
                </a:tc>
                <a:extLst>
                  <a:ext uri="{0D108BD9-81ED-4DB2-BD59-A6C34878D82A}">
                    <a16:rowId xmlns:a16="http://schemas.microsoft.com/office/drawing/2014/main" val="3724697401"/>
                  </a:ext>
                </a:extLst>
              </a:tr>
              <a:tr h="279908">
                <a:tc>
                  <a:txBody>
                    <a:bodyPr/>
                    <a:lstStyle/>
                    <a:p>
                      <a:pPr marL="0" algn="l" rtl="0" eaLnBrk="1" latinLnBrk="0" hangingPunct="1">
                        <a:lnSpc>
                          <a:spcPct val="107000"/>
                        </a:lnSpc>
                        <a:spcBef>
                          <a:spcPts val="0"/>
                        </a:spcBef>
                        <a:spcAft>
                          <a:spcPts val="800"/>
                        </a:spcAft>
                      </a:pPr>
                      <a:r>
                        <a:rPr lang="et-EE" sz="1000" kern="100">
                          <a:effectLst/>
                        </a:rPr>
                        <a:t>11:20 – 11:40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Kohvipaus </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 </a:t>
                      </a:r>
                      <a:endParaRPr lang="et-EE">
                        <a:effectLst/>
                      </a:endParaRPr>
                    </a:p>
                  </a:txBody>
                  <a:tcPr marL="0" marR="0" marT="0" marB="0" anchor="ctr"/>
                </a:tc>
                <a:extLst>
                  <a:ext uri="{0D108BD9-81ED-4DB2-BD59-A6C34878D82A}">
                    <a16:rowId xmlns:a16="http://schemas.microsoft.com/office/drawing/2014/main" val="3764759678"/>
                  </a:ext>
                </a:extLst>
              </a:tr>
            </a:tbl>
          </a:graphicData>
        </a:graphic>
      </p:graphicFrame>
    </p:spTree>
    <p:extLst>
      <p:ext uri="{BB962C8B-B14F-4D97-AF65-F5344CB8AC3E}">
        <p14:creationId xmlns:p14="http://schemas.microsoft.com/office/powerpoint/2010/main" val="1314138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63C4CB5-A7CA-7D60-D5CE-9E2E187D7E67}"/>
              </a:ext>
            </a:extLst>
          </p:cNvPr>
          <p:cNvSpPr>
            <a:spLocks noGrp="1"/>
          </p:cNvSpPr>
          <p:nvPr>
            <p:ph type="ctrTitle"/>
          </p:nvPr>
        </p:nvSpPr>
        <p:spPr>
          <a:xfrm>
            <a:off x="1440000" y="2332112"/>
            <a:ext cx="6868404" cy="1080120"/>
          </a:xfrm>
        </p:spPr>
        <p:txBody>
          <a:bodyPr/>
          <a:lstStyle/>
          <a:p>
            <a:r>
              <a:rPr lang="et-EE">
                <a:latin typeface="Arial Narrow"/>
              </a:rPr>
              <a:t>Riigi strateegiliste eesmärkide tutvustus</a:t>
            </a:r>
            <a:br>
              <a:rPr lang="et-EE">
                <a:latin typeface="Arial Narrow"/>
              </a:rPr>
            </a:br>
            <a:r>
              <a:rPr lang="et-EE">
                <a:latin typeface="Arial Narrow"/>
              </a:rPr>
              <a:t>Eesti 2035</a:t>
            </a:r>
            <a:endParaRPr lang="et-EE"/>
          </a:p>
        </p:txBody>
      </p:sp>
      <p:sp>
        <p:nvSpPr>
          <p:cNvPr id="6" name="Alapealkiri 5">
            <a:extLst>
              <a:ext uri="{FF2B5EF4-FFF2-40B4-BE49-F238E27FC236}">
                <a16:creationId xmlns:a16="http://schemas.microsoft.com/office/drawing/2014/main" id="{F3B3EF45-AF7E-F6E9-0828-86296694065D}"/>
              </a:ext>
            </a:extLst>
          </p:cNvPr>
          <p:cNvSpPr>
            <a:spLocks noGrp="1"/>
          </p:cNvSpPr>
          <p:nvPr>
            <p:ph type="subTitle" idx="1"/>
          </p:nvPr>
        </p:nvSpPr>
        <p:spPr/>
        <p:txBody>
          <a:bodyPr vert="horz" wrap="none" lIns="121496" tIns="60748" rIns="121496" bIns="60748" rtlCol="0" anchor="t">
            <a:noAutofit/>
          </a:bodyPr>
          <a:lstStyle/>
          <a:p>
            <a:r>
              <a:rPr lang="et-EE">
                <a:latin typeface="Arial Narrow"/>
              </a:rPr>
              <a:t>Ott </a:t>
            </a:r>
            <a:r>
              <a:rPr lang="et-EE" err="1">
                <a:latin typeface="Arial Narrow"/>
              </a:rPr>
              <a:t>Karulin</a:t>
            </a:r>
            <a:endParaRPr lang="et-EE" err="1"/>
          </a:p>
          <a:p>
            <a:r>
              <a:rPr lang="et-EE">
                <a:latin typeface="Arial Narrow"/>
              </a:rPr>
              <a:t>Riigikantselei strateegiabüroo</a:t>
            </a:r>
          </a:p>
          <a:p>
            <a:endParaRPr lang="et-EE"/>
          </a:p>
        </p:txBody>
      </p:sp>
    </p:spTree>
    <p:extLst>
      <p:ext uri="{BB962C8B-B14F-4D97-AF65-F5344CB8AC3E}">
        <p14:creationId xmlns:p14="http://schemas.microsoft.com/office/powerpoint/2010/main" val="1580718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E966-DF95-41FC-B39F-94686F7ADB15}"/>
              </a:ext>
            </a:extLst>
          </p:cNvPr>
          <p:cNvSpPr>
            <a:spLocks noGrp="1"/>
          </p:cNvSpPr>
          <p:nvPr>
            <p:ph type="title"/>
          </p:nvPr>
        </p:nvSpPr>
        <p:spPr/>
        <p:txBody>
          <a:bodyPr/>
          <a:lstStyle/>
          <a:p>
            <a:endParaRPr lang="et-EE"/>
          </a:p>
        </p:txBody>
      </p:sp>
      <p:sp>
        <p:nvSpPr>
          <p:cNvPr id="3" name="Content Placeholder 2">
            <a:extLst>
              <a:ext uri="{FF2B5EF4-FFF2-40B4-BE49-F238E27FC236}">
                <a16:creationId xmlns:a16="http://schemas.microsoft.com/office/drawing/2014/main" id="{0FED28DA-5469-43D4-BBB1-CB615AF0FA76}"/>
              </a:ext>
            </a:extLst>
          </p:cNvPr>
          <p:cNvSpPr>
            <a:spLocks noGrp="1"/>
          </p:cNvSpPr>
          <p:nvPr>
            <p:ph idx="1"/>
          </p:nvPr>
        </p:nvSpPr>
        <p:spPr/>
        <p:txBody>
          <a:bodyPr/>
          <a:lstStyle/>
          <a:p>
            <a:endParaRPr lang="et-EE"/>
          </a:p>
        </p:txBody>
      </p:sp>
      <p:pic>
        <p:nvPicPr>
          <p:cNvPr id="5" name="Picture 4">
            <a:extLst>
              <a:ext uri="{FF2B5EF4-FFF2-40B4-BE49-F238E27FC236}">
                <a16:creationId xmlns:a16="http://schemas.microsoft.com/office/drawing/2014/main" id="{480DB417-EAB0-46F8-B65B-2A4B85CF8310}"/>
              </a:ext>
            </a:extLst>
          </p:cNvPr>
          <p:cNvPicPr>
            <a:picLocks noChangeAspect="1"/>
          </p:cNvPicPr>
          <p:nvPr/>
        </p:nvPicPr>
        <p:blipFill>
          <a:blip r:embed="rId3"/>
          <a:stretch>
            <a:fillRect/>
          </a:stretch>
        </p:blipFill>
        <p:spPr>
          <a:xfrm>
            <a:off x="111879" y="192478"/>
            <a:ext cx="11928555" cy="6447644"/>
          </a:xfrm>
          <a:prstGeom prst="rect">
            <a:avLst/>
          </a:prstGeom>
        </p:spPr>
      </p:pic>
    </p:spTree>
    <p:extLst>
      <p:ext uri="{BB962C8B-B14F-4D97-AF65-F5344CB8AC3E}">
        <p14:creationId xmlns:p14="http://schemas.microsoft.com/office/powerpoint/2010/main" val="732382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a:extLst>
              <a:ext uri="{FF2B5EF4-FFF2-40B4-BE49-F238E27FC236}">
                <a16:creationId xmlns:a16="http://schemas.microsoft.com/office/drawing/2014/main" id="{DF1DAE31-08A5-8D25-C65C-51AC4A8FAC40}"/>
              </a:ext>
            </a:extLst>
          </p:cNvPr>
          <p:cNvSpPr txBox="1"/>
          <p:nvPr/>
        </p:nvSpPr>
        <p:spPr>
          <a:xfrm>
            <a:off x="299582" y="134080"/>
            <a:ext cx="5142274" cy="628955"/>
          </a:xfrm>
          <a:prstGeom prst="rect">
            <a:avLst/>
          </a:prstGeom>
          <a:noFill/>
        </p:spPr>
        <p:txBody>
          <a:bodyPr wrap="square" rtlCol="0">
            <a:spAutoFit/>
          </a:bodyPr>
          <a:lstStyle/>
          <a:p>
            <a:r>
              <a:rPr lang="en-EE" sz="3487" b="1">
                <a:solidFill>
                  <a:srgbClr val="0072CE"/>
                </a:solidFill>
                <a:latin typeface="Aino" panose="02000603040504020204" pitchFamily="2" charset="77"/>
                <a:ea typeface="Roboto Condensed Light" panose="02000000000000000000" pitchFamily="2" charset="0"/>
              </a:rPr>
              <a:t>Strateegia elluviimine</a:t>
            </a:r>
          </a:p>
        </p:txBody>
      </p:sp>
      <p:sp>
        <p:nvSpPr>
          <p:cNvPr id="64" name="Freeform 63">
            <a:extLst>
              <a:ext uri="{FF2B5EF4-FFF2-40B4-BE49-F238E27FC236}">
                <a16:creationId xmlns:a16="http://schemas.microsoft.com/office/drawing/2014/main" id="{07162F58-2C9C-271A-A1EE-4FD646F15564}"/>
              </a:ext>
            </a:extLst>
          </p:cNvPr>
          <p:cNvSpPr>
            <a:spLocks noGrp="1" noRot="1" noMove="1" noResize="1" noEditPoints="1" noAdjustHandles="1" noChangeArrowheads="1" noChangeShapeType="1"/>
          </p:cNvSpPr>
          <p:nvPr/>
        </p:nvSpPr>
        <p:spPr>
          <a:xfrm>
            <a:off x="889423" y="2424343"/>
            <a:ext cx="10443053" cy="3560084"/>
          </a:xfrm>
          <a:custGeom>
            <a:avLst/>
            <a:gdLst>
              <a:gd name="connsiteX0" fmla="*/ 714535 w 6854409"/>
              <a:gd name="connsiteY0" fmla="*/ 0 h 2336699"/>
              <a:gd name="connsiteX1" fmla="*/ 6269291 w 6854409"/>
              <a:gd name="connsiteY1" fmla="*/ 0 h 2336699"/>
              <a:gd name="connsiteX2" fmla="*/ 6854407 w 6854409"/>
              <a:gd name="connsiteY2" fmla="*/ 583213 h 2336699"/>
              <a:gd name="connsiteX3" fmla="*/ 6854407 w 6854409"/>
              <a:gd name="connsiteY3" fmla="*/ 583213 h 2336699"/>
              <a:gd name="connsiteX4" fmla="*/ 6269291 w 6854409"/>
              <a:gd name="connsiteY4" fmla="*/ 1170273 h 2336699"/>
              <a:gd name="connsiteX5" fmla="*/ 583213 w 6854409"/>
              <a:gd name="connsiteY5" fmla="*/ 1170273 h 2336699"/>
              <a:gd name="connsiteX6" fmla="*/ 0 w 6854409"/>
              <a:gd name="connsiteY6" fmla="*/ 1753486 h 2336699"/>
              <a:gd name="connsiteX7" fmla="*/ 0 w 6854409"/>
              <a:gd name="connsiteY7" fmla="*/ 1753486 h 2336699"/>
              <a:gd name="connsiteX8" fmla="*/ 583213 w 6854409"/>
              <a:gd name="connsiteY8" fmla="*/ 2336699 h 2336699"/>
              <a:gd name="connsiteX9" fmla="*/ 5115899 w 6854409"/>
              <a:gd name="connsiteY9" fmla="*/ 2336699 h 2336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4409" h="2336699">
                <a:moveTo>
                  <a:pt x="714535" y="0"/>
                </a:moveTo>
                <a:lnTo>
                  <a:pt x="6269291" y="0"/>
                </a:lnTo>
                <a:cubicBezTo>
                  <a:pt x="6591683" y="0"/>
                  <a:pt x="6853354" y="260780"/>
                  <a:pt x="6854407" y="583213"/>
                </a:cubicBezTo>
                <a:lnTo>
                  <a:pt x="6854407" y="583213"/>
                </a:lnTo>
                <a:cubicBezTo>
                  <a:pt x="6855459" y="907104"/>
                  <a:pt x="6593181" y="1170273"/>
                  <a:pt x="6269291" y="1170273"/>
                </a:cubicBezTo>
                <a:lnTo>
                  <a:pt x="583213" y="1170273"/>
                </a:lnTo>
                <a:cubicBezTo>
                  <a:pt x="261104" y="1170273"/>
                  <a:pt x="0" y="1431377"/>
                  <a:pt x="0" y="1753486"/>
                </a:cubicBezTo>
                <a:lnTo>
                  <a:pt x="0" y="1753486"/>
                </a:lnTo>
                <a:cubicBezTo>
                  <a:pt x="0" y="2075595"/>
                  <a:pt x="261104" y="2336699"/>
                  <a:pt x="583213" y="2336699"/>
                </a:cubicBezTo>
                <a:lnTo>
                  <a:pt x="5115899" y="2336699"/>
                </a:lnTo>
              </a:path>
            </a:pathLst>
          </a:custGeom>
          <a:noFill/>
          <a:ln w="20241" cap="rnd">
            <a:solidFill>
              <a:srgbClr val="002F87"/>
            </a:solidFill>
            <a:prstDash val="solid"/>
            <a:round/>
          </a:ln>
        </p:spPr>
        <p:txBody>
          <a:bodyPr rtlCol="0" anchor="ctr"/>
          <a:lstStyle/>
          <a:p>
            <a:endParaRPr lang="en-EE" sz="1395" b="1"/>
          </a:p>
        </p:txBody>
      </p:sp>
      <p:sp>
        <p:nvSpPr>
          <p:cNvPr id="65" name="Freeform 64">
            <a:extLst>
              <a:ext uri="{FF2B5EF4-FFF2-40B4-BE49-F238E27FC236}">
                <a16:creationId xmlns:a16="http://schemas.microsoft.com/office/drawing/2014/main" id="{0E1A3244-EC85-9B43-3DD6-BB81E127C024}"/>
              </a:ext>
            </a:extLst>
          </p:cNvPr>
          <p:cNvSpPr/>
          <p:nvPr/>
        </p:nvSpPr>
        <p:spPr>
          <a:xfrm>
            <a:off x="2156550" y="2303739"/>
            <a:ext cx="247193" cy="247193"/>
          </a:xfrm>
          <a:custGeom>
            <a:avLst/>
            <a:gdLst>
              <a:gd name="connsiteX0" fmla="*/ 162249 w 162248"/>
              <a:gd name="connsiteY0" fmla="*/ 81124 h 162248"/>
              <a:gd name="connsiteX1" fmla="*/ 81124 w 162248"/>
              <a:gd name="connsiteY1" fmla="*/ 162249 h 162248"/>
              <a:gd name="connsiteX2" fmla="*/ 0 w 162248"/>
              <a:gd name="connsiteY2" fmla="*/ 81124 h 162248"/>
              <a:gd name="connsiteX3" fmla="*/ 81124 w 162248"/>
              <a:gd name="connsiteY3" fmla="*/ 0 h 162248"/>
              <a:gd name="connsiteX4" fmla="*/ 162249 w 162248"/>
              <a:gd name="connsiteY4" fmla="*/ 81124 h 16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48" h="162248">
                <a:moveTo>
                  <a:pt x="162249" y="81124"/>
                </a:moveTo>
                <a:cubicBezTo>
                  <a:pt x="162249" y="125928"/>
                  <a:pt x="125928" y="162249"/>
                  <a:pt x="81124" y="162249"/>
                </a:cubicBezTo>
                <a:cubicBezTo>
                  <a:pt x="36321" y="162249"/>
                  <a:pt x="0" y="125928"/>
                  <a:pt x="0" y="81124"/>
                </a:cubicBezTo>
                <a:cubicBezTo>
                  <a:pt x="0" y="36321"/>
                  <a:pt x="36321" y="0"/>
                  <a:pt x="81124" y="0"/>
                </a:cubicBezTo>
                <a:cubicBezTo>
                  <a:pt x="125928" y="0"/>
                  <a:pt x="162249" y="36321"/>
                  <a:pt x="162249" y="81124"/>
                </a:cubicBezTo>
                <a:close/>
              </a:path>
            </a:pathLst>
          </a:custGeom>
          <a:solidFill>
            <a:srgbClr val="FFFFFF"/>
          </a:solidFill>
          <a:ln w="16193" cap="flat">
            <a:solidFill>
              <a:srgbClr val="002F87"/>
            </a:solidFill>
            <a:prstDash val="solid"/>
            <a:miter/>
          </a:ln>
        </p:spPr>
        <p:txBody>
          <a:bodyPr rtlCol="0" anchor="ctr"/>
          <a:lstStyle/>
          <a:p>
            <a:endParaRPr lang="en-EE" sz="1395"/>
          </a:p>
        </p:txBody>
      </p:sp>
      <p:sp>
        <p:nvSpPr>
          <p:cNvPr id="66" name="Freeform 65">
            <a:extLst>
              <a:ext uri="{FF2B5EF4-FFF2-40B4-BE49-F238E27FC236}">
                <a16:creationId xmlns:a16="http://schemas.microsoft.com/office/drawing/2014/main" id="{5448DBF3-275D-0B2C-A72A-1B9ECFF8706D}"/>
              </a:ext>
            </a:extLst>
          </p:cNvPr>
          <p:cNvSpPr/>
          <p:nvPr/>
        </p:nvSpPr>
        <p:spPr>
          <a:xfrm>
            <a:off x="5687523" y="2303739"/>
            <a:ext cx="247193" cy="247193"/>
          </a:xfrm>
          <a:custGeom>
            <a:avLst/>
            <a:gdLst>
              <a:gd name="connsiteX0" fmla="*/ 162249 w 162248"/>
              <a:gd name="connsiteY0" fmla="*/ 81124 h 162248"/>
              <a:gd name="connsiteX1" fmla="*/ 81124 w 162248"/>
              <a:gd name="connsiteY1" fmla="*/ 162249 h 162248"/>
              <a:gd name="connsiteX2" fmla="*/ 0 w 162248"/>
              <a:gd name="connsiteY2" fmla="*/ 81124 h 162248"/>
              <a:gd name="connsiteX3" fmla="*/ 81124 w 162248"/>
              <a:gd name="connsiteY3" fmla="*/ 0 h 162248"/>
              <a:gd name="connsiteX4" fmla="*/ 162249 w 162248"/>
              <a:gd name="connsiteY4" fmla="*/ 81124 h 16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48" h="162248">
                <a:moveTo>
                  <a:pt x="162249" y="81124"/>
                </a:moveTo>
                <a:cubicBezTo>
                  <a:pt x="162249" y="125928"/>
                  <a:pt x="125928" y="162249"/>
                  <a:pt x="81124" y="162249"/>
                </a:cubicBezTo>
                <a:cubicBezTo>
                  <a:pt x="36321" y="162249"/>
                  <a:pt x="0" y="125928"/>
                  <a:pt x="0" y="81124"/>
                </a:cubicBezTo>
                <a:cubicBezTo>
                  <a:pt x="0" y="36321"/>
                  <a:pt x="36321" y="0"/>
                  <a:pt x="81124" y="0"/>
                </a:cubicBezTo>
                <a:cubicBezTo>
                  <a:pt x="125928" y="0"/>
                  <a:pt x="162249" y="36321"/>
                  <a:pt x="162249" y="81124"/>
                </a:cubicBezTo>
                <a:close/>
              </a:path>
            </a:pathLst>
          </a:custGeom>
          <a:solidFill>
            <a:srgbClr val="FFFFFF"/>
          </a:solidFill>
          <a:ln w="16193" cap="flat">
            <a:solidFill>
              <a:srgbClr val="002F87"/>
            </a:solidFill>
            <a:prstDash val="solid"/>
            <a:miter/>
          </a:ln>
        </p:spPr>
        <p:txBody>
          <a:bodyPr rtlCol="0" anchor="ctr"/>
          <a:lstStyle/>
          <a:p>
            <a:endParaRPr lang="en-EE" sz="1395"/>
          </a:p>
        </p:txBody>
      </p:sp>
      <p:sp>
        <p:nvSpPr>
          <p:cNvPr id="67" name="Freeform 66">
            <a:extLst>
              <a:ext uri="{FF2B5EF4-FFF2-40B4-BE49-F238E27FC236}">
                <a16:creationId xmlns:a16="http://schemas.microsoft.com/office/drawing/2014/main" id="{AD26C4A0-7113-6601-F2BB-026D15B499F0}"/>
              </a:ext>
            </a:extLst>
          </p:cNvPr>
          <p:cNvSpPr/>
          <p:nvPr/>
        </p:nvSpPr>
        <p:spPr>
          <a:xfrm>
            <a:off x="8757658" y="2303739"/>
            <a:ext cx="247193" cy="247193"/>
          </a:xfrm>
          <a:custGeom>
            <a:avLst/>
            <a:gdLst>
              <a:gd name="connsiteX0" fmla="*/ 162249 w 162248"/>
              <a:gd name="connsiteY0" fmla="*/ 81124 h 162248"/>
              <a:gd name="connsiteX1" fmla="*/ 81124 w 162248"/>
              <a:gd name="connsiteY1" fmla="*/ 162249 h 162248"/>
              <a:gd name="connsiteX2" fmla="*/ 0 w 162248"/>
              <a:gd name="connsiteY2" fmla="*/ 81124 h 162248"/>
              <a:gd name="connsiteX3" fmla="*/ 81124 w 162248"/>
              <a:gd name="connsiteY3" fmla="*/ 0 h 162248"/>
              <a:gd name="connsiteX4" fmla="*/ 162249 w 162248"/>
              <a:gd name="connsiteY4" fmla="*/ 81124 h 16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48" h="162248">
                <a:moveTo>
                  <a:pt x="162249" y="81124"/>
                </a:moveTo>
                <a:cubicBezTo>
                  <a:pt x="162249" y="125928"/>
                  <a:pt x="125928" y="162249"/>
                  <a:pt x="81124" y="162249"/>
                </a:cubicBezTo>
                <a:cubicBezTo>
                  <a:pt x="36321" y="162249"/>
                  <a:pt x="0" y="125928"/>
                  <a:pt x="0" y="81124"/>
                </a:cubicBezTo>
                <a:cubicBezTo>
                  <a:pt x="0" y="36321"/>
                  <a:pt x="36320" y="0"/>
                  <a:pt x="81124" y="0"/>
                </a:cubicBezTo>
                <a:cubicBezTo>
                  <a:pt x="125928" y="0"/>
                  <a:pt x="162249" y="36321"/>
                  <a:pt x="162249" y="81124"/>
                </a:cubicBezTo>
                <a:close/>
              </a:path>
            </a:pathLst>
          </a:custGeom>
          <a:solidFill>
            <a:srgbClr val="FFFFFF"/>
          </a:solidFill>
          <a:ln w="16193" cap="flat">
            <a:solidFill>
              <a:srgbClr val="002F87"/>
            </a:solidFill>
            <a:prstDash val="solid"/>
            <a:miter/>
          </a:ln>
        </p:spPr>
        <p:txBody>
          <a:bodyPr rtlCol="0" anchor="ctr"/>
          <a:lstStyle/>
          <a:p>
            <a:endParaRPr lang="en-EE" sz="1395"/>
          </a:p>
        </p:txBody>
      </p:sp>
      <p:sp>
        <p:nvSpPr>
          <p:cNvPr id="68" name="Freeform 67">
            <a:extLst>
              <a:ext uri="{FF2B5EF4-FFF2-40B4-BE49-F238E27FC236}">
                <a16:creationId xmlns:a16="http://schemas.microsoft.com/office/drawing/2014/main" id="{346C6AF4-9D4C-0B06-0B64-EE772DEF624F}"/>
              </a:ext>
            </a:extLst>
          </p:cNvPr>
          <p:cNvSpPr/>
          <p:nvPr/>
        </p:nvSpPr>
        <p:spPr>
          <a:xfrm>
            <a:off x="2154020" y="5863760"/>
            <a:ext cx="247193" cy="247193"/>
          </a:xfrm>
          <a:custGeom>
            <a:avLst/>
            <a:gdLst>
              <a:gd name="connsiteX0" fmla="*/ 162249 w 162248"/>
              <a:gd name="connsiteY0" fmla="*/ 81124 h 162248"/>
              <a:gd name="connsiteX1" fmla="*/ 81124 w 162248"/>
              <a:gd name="connsiteY1" fmla="*/ 162249 h 162248"/>
              <a:gd name="connsiteX2" fmla="*/ 0 w 162248"/>
              <a:gd name="connsiteY2" fmla="*/ 81124 h 162248"/>
              <a:gd name="connsiteX3" fmla="*/ 81124 w 162248"/>
              <a:gd name="connsiteY3" fmla="*/ 0 h 162248"/>
              <a:gd name="connsiteX4" fmla="*/ 162249 w 162248"/>
              <a:gd name="connsiteY4" fmla="*/ 81124 h 16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48" h="162248">
                <a:moveTo>
                  <a:pt x="162249" y="81124"/>
                </a:moveTo>
                <a:cubicBezTo>
                  <a:pt x="162249" y="125928"/>
                  <a:pt x="125928" y="162249"/>
                  <a:pt x="81124" y="162249"/>
                </a:cubicBezTo>
                <a:cubicBezTo>
                  <a:pt x="36321" y="162249"/>
                  <a:pt x="0" y="125928"/>
                  <a:pt x="0" y="81124"/>
                </a:cubicBezTo>
                <a:cubicBezTo>
                  <a:pt x="0" y="36321"/>
                  <a:pt x="36321" y="0"/>
                  <a:pt x="81124" y="0"/>
                </a:cubicBezTo>
                <a:cubicBezTo>
                  <a:pt x="125928" y="0"/>
                  <a:pt x="162249" y="36321"/>
                  <a:pt x="162249" y="81124"/>
                </a:cubicBezTo>
                <a:close/>
              </a:path>
            </a:pathLst>
          </a:custGeom>
          <a:solidFill>
            <a:srgbClr val="FFFFFF"/>
          </a:solidFill>
          <a:ln w="16193" cap="flat">
            <a:solidFill>
              <a:srgbClr val="002F87"/>
            </a:solidFill>
            <a:prstDash val="solid"/>
            <a:miter/>
          </a:ln>
        </p:spPr>
        <p:txBody>
          <a:bodyPr rtlCol="0" anchor="ctr"/>
          <a:lstStyle/>
          <a:p>
            <a:endParaRPr lang="en-EE" sz="1395"/>
          </a:p>
        </p:txBody>
      </p:sp>
      <p:sp>
        <p:nvSpPr>
          <p:cNvPr id="69" name="Freeform 68">
            <a:extLst>
              <a:ext uri="{FF2B5EF4-FFF2-40B4-BE49-F238E27FC236}">
                <a16:creationId xmlns:a16="http://schemas.microsoft.com/office/drawing/2014/main" id="{2F69D84F-D8D5-7020-234C-3D65D9BD339D}"/>
              </a:ext>
            </a:extLst>
          </p:cNvPr>
          <p:cNvSpPr/>
          <p:nvPr/>
        </p:nvSpPr>
        <p:spPr>
          <a:xfrm>
            <a:off x="5688077" y="5863760"/>
            <a:ext cx="247193" cy="247193"/>
          </a:xfrm>
          <a:custGeom>
            <a:avLst/>
            <a:gdLst>
              <a:gd name="connsiteX0" fmla="*/ 162249 w 162248"/>
              <a:gd name="connsiteY0" fmla="*/ 81124 h 162248"/>
              <a:gd name="connsiteX1" fmla="*/ 81125 w 162248"/>
              <a:gd name="connsiteY1" fmla="*/ 162249 h 162248"/>
              <a:gd name="connsiteX2" fmla="*/ 0 w 162248"/>
              <a:gd name="connsiteY2" fmla="*/ 81124 h 162248"/>
              <a:gd name="connsiteX3" fmla="*/ 81125 w 162248"/>
              <a:gd name="connsiteY3" fmla="*/ 0 h 162248"/>
              <a:gd name="connsiteX4" fmla="*/ 162249 w 162248"/>
              <a:gd name="connsiteY4" fmla="*/ 81124 h 16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48" h="162248">
                <a:moveTo>
                  <a:pt x="162249" y="81124"/>
                </a:moveTo>
                <a:cubicBezTo>
                  <a:pt x="162249" y="125928"/>
                  <a:pt x="125928" y="162249"/>
                  <a:pt x="81125" y="162249"/>
                </a:cubicBezTo>
                <a:cubicBezTo>
                  <a:pt x="36321" y="162249"/>
                  <a:pt x="0" y="125928"/>
                  <a:pt x="0" y="81124"/>
                </a:cubicBezTo>
                <a:cubicBezTo>
                  <a:pt x="0" y="36321"/>
                  <a:pt x="36321" y="0"/>
                  <a:pt x="81125" y="0"/>
                </a:cubicBezTo>
                <a:cubicBezTo>
                  <a:pt x="125928" y="0"/>
                  <a:pt x="162249" y="36321"/>
                  <a:pt x="162249" y="81124"/>
                </a:cubicBezTo>
                <a:close/>
              </a:path>
            </a:pathLst>
          </a:custGeom>
          <a:solidFill>
            <a:srgbClr val="FFFFFF"/>
          </a:solidFill>
          <a:ln w="16193" cap="flat">
            <a:solidFill>
              <a:srgbClr val="002F87"/>
            </a:solidFill>
            <a:prstDash val="solid"/>
            <a:miter/>
          </a:ln>
        </p:spPr>
        <p:txBody>
          <a:bodyPr rtlCol="0" anchor="ctr"/>
          <a:lstStyle/>
          <a:p>
            <a:endParaRPr lang="en-EE" sz="1395"/>
          </a:p>
        </p:txBody>
      </p:sp>
      <p:sp>
        <p:nvSpPr>
          <p:cNvPr id="70" name="Freeform 69">
            <a:extLst>
              <a:ext uri="{FF2B5EF4-FFF2-40B4-BE49-F238E27FC236}">
                <a16:creationId xmlns:a16="http://schemas.microsoft.com/office/drawing/2014/main" id="{F53BEF69-2D58-95CD-D5FE-183197D2AF19}"/>
              </a:ext>
            </a:extLst>
          </p:cNvPr>
          <p:cNvSpPr/>
          <p:nvPr/>
        </p:nvSpPr>
        <p:spPr>
          <a:xfrm>
            <a:off x="8769992" y="5857838"/>
            <a:ext cx="247193" cy="247193"/>
          </a:xfrm>
          <a:custGeom>
            <a:avLst/>
            <a:gdLst>
              <a:gd name="connsiteX0" fmla="*/ 162249 w 162248"/>
              <a:gd name="connsiteY0" fmla="*/ 81124 h 162248"/>
              <a:gd name="connsiteX1" fmla="*/ 81124 w 162248"/>
              <a:gd name="connsiteY1" fmla="*/ 162249 h 162248"/>
              <a:gd name="connsiteX2" fmla="*/ 0 w 162248"/>
              <a:gd name="connsiteY2" fmla="*/ 81124 h 162248"/>
              <a:gd name="connsiteX3" fmla="*/ 81124 w 162248"/>
              <a:gd name="connsiteY3" fmla="*/ 0 h 162248"/>
              <a:gd name="connsiteX4" fmla="*/ 162249 w 162248"/>
              <a:gd name="connsiteY4" fmla="*/ 81124 h 16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48" h="162248">
                <a:moveTo>
                  <a:pt x="162249" y="81124"/>
                </a:moveTo>
                <a:cubicBezTo>
                  <a:pt x="162249" y="125928"/>
                  <a:pt x="125928" y="162249"/>
                  <a:pt x="81124" y="162249"/>
                </a:cubicBezTo>
                <a:cubicBezTo>
                  <a:pt x="36321" y="162249"/>
                  <a:pt x="0" y="125928"/>
                  <a:pt x="0" y="81124"/>
                </a:cubicBezTo>
                <a:cubicBezTo>
                  <a:pt x="0" y="36321"/>
                  <a:pt x="36320" y="0"/>
                  <a:pt x="81124" y="0"/>
                </a:cubicBezTo>
                <a:cubicBezTo>
                  <a:pt x="125928" y="0"/>
                  <a:pt x="162249" y="36321"/>
                  <a:pt x="162249" y="81124"/>
                </a:cubicBezTo>
                <a:close/>
              </a:path>
            </a:pathLst>
          </a:custGeom>
          <a:solidFill>
            <a:srgbClr val="FFFFFF"/>
          </a:solidFill>
          <a:ln w="16193" cap="flat">
            <a:solidFill>
              <a:srgbClr val="002F87"/>
            </a:solidFill>
            <a:prstDash val="solid"/>
            <a:miter/>
          </a:ln>
        </p:spPr>
        <p:txBody>
          <a:bodyPr rtlCol="0" anchor="ctr"/>
          <a:lstStyle/>
          <a:p>
            <a:endParaRPr lang="en-EE" sz="1395"/>
          </a:p>
        </p:txBody>
      </p:sp>
      <p:sp>
        <p:nvSpPr>
          <p:cNvPr id="71" name="Freeform 70">
            <a:extLst>
              <a:ext uri="{FF2B5EF4-FFF2-40B4-BE49-F238E27FC236}">
                <a16:creationId xmlns:a16="http://schemas.microsoft.com/office/drawing/2014/main" id="{338BF0C8-2E4F-1214-2417-5DCB8A62FA8D}"/>
              </a:ext>
            </a:extLst>
          </p:cNvPr>
          <p:cNvSpPr/>
          <p:nvPr/>
        </p:nvSpPr>
        <p:spPr>
          <a:xfrm>
            <a:off x="2156550" y="4086648"/>
            <a:ext cx="247193" cy="247193"/>
          </a:xfrm>
          <a:custGeom>
            <a:avLst/>
            <a:gdLst>
              <a:gd name="connsiteX0" fmla="*/ 162249 w 162248"/>
              <a:gd name="connsiteY0" fmla="*/ 81124 h 162248"/>
              <a:gd name="connsiteX1" fmla="*/ 81124 w 162248"/>
              <a:gd name="connsiteY1" fmla="*/ 162249 h 162248"/>
              <a:gd name="connsiteX2" fmla="*/ 0 w 162248"/>
              <a:gd name="connsiteY2" fmla="*/ 81124 h 162248"/>
              <a:gd name="connsiteX3" fmla="*/ 81124 w 162248"/>
              <a:gd name="connsiteY3" fmla="*/ 0 h 162248"/>
              <a:gd name="connsiteX4" fmla="*/ 162249 w 162248"/>
              <a:gd name="connsiteY4" fmla="*/ 81124 h 16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48" h="162248">
                <a:moveTo>
                  <a:pt x="162249" y="81124"/>
                </a:moveTo>
                <a:cubicBezTo>
                  <a:pt x="162249" y="125928"/>
                  <a:pt x="125928" y="162249"/>
                  <a:pt x="81124" y="162249"/>
                </a:cubicBezTo>
                <a:cubicBezTo>
                  <a:pt x="36321" y="162249"/>
                  <a:pt x="0" y="125928"/>
                  <a:pt x="0" y="81124"/>
                </a:cubicBezTo>
                <a:cubicBezTo>
                  <a:pt x="0" y="36321"/>
                  <a:pt x="36321" y="0"/>
                  <a:pt x="81124" y="0"/>
                </a:cubicBezTo>
                <a:cubicBezTo>
                  <a:pt x="125928" y="0"/>
                  <a:pt x="162249" y="36321"/>
                  <a:pt x="162249" y="81124"/>
                </a:cubicBezTo>
                <a:close/>
              </a:path>
            </a:pathLst>
          </a:custGeom>
          <a:solidFill>
            <a:srgbClr val="FFFFFF"/>
          </a:solidFill>
          <a:ln w="16193" cap="flat">
            <a:solidFill>
              <a:srgbClr val="002F87"/>
            </a:solidFill>
            <a:prstDash val="solid"/>
            <a:miter/>
          </a:ln>
        </p:spPr>
        <p:txBody>
          <a:bodyPr rtlCol="0" anchor="ctr"/>
          <a:lstStyle/>
          <a:p>
            <a:endParaRPr lang="en-EE" sz="1395"/>
          </a:p>
        </p:txBody>
      </p:sp>
      <p:sp>
        <p:nvSpPr>
          <p:cNvPr id="72" name="Freeform 71">
            <a:extLst>
              <a:ext uri="{FF2B5EF4-FFF2-40B4-BE49-F238E27FC236}">
                <a16:creationId xmlns:a16="http://schemas.microsoft.com/office/drawing/2014/main" id="{20AAB7AE-3D42-C09A-1F2D-3107910E8EDB}"/>
              </a:ext>
            </a:extLst>
          </p:cNvPr>
          <p:cNvSpPr/>
          <p:nvPr/>
        </p:nvSpPr>
        <p:spPr>
          <a:xfrm>
            <a:off x="4605121" y="4086648"/>
            <a:ext cx="247193" cy="247193"/>
          </a:xfrm>
          <a:custGeom>
            <a:avLst/>
            <a:gdLst>
              <a:gd name="connsiteX0" fmla="*/ 162249 w 162248"/>
              <a:gd name="connsiteY0" fmla="*/ 81124 h 162248"/>
              <a:gd name="connsiteX1" fmla="*/ 81124 w 162248"/>
              <a:gd name="connsiteY1" fmla="*/ 162249 h 162248"/>
              <a:gd name="connsiteX2" fmla="*/ 0 w 162248"/>
              <a:gd name="connsiteY2" fmla="*/ 81124 h 162248"/>
              <a:gd name="connsiteX3" fmla="*/ 81124 w 162248"/>
              <a:gd name="connsiteY3" fmla="*/ 0 h 162248"/>
              <a:gd name="connsiteX4" fmla="*/ 162249 w 162248"/>
              <a:gd name="connsiteY4" fmla="*/ 81124 h 16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48" h="162248">
                <a:moveTo>
                  <a:pt x="162249" y="81124"/>
                </a:moveTo>
                <a:cubicBezTo>
                  <a:pt x="162249" y="125928"/>
                  <a:pt x="125928" y="162249"/>
                  <a:pt x="81124" y="162249"/>
                </a:cubicBezTo>
                <a:cubicBezTo>
                  <a:pt x="36321" y="162249"/>
                  <a:pt x="0" y="125928"/>
                  <a:pt x="0" y="81124"/>
                </a:cubicBezTo>
                <a:cubicBezTo>
                  <a:pt x="0" y="36321"/>
                  <a:pt x="36321" y="0"/>
                  <a:pt x="81124" y="0"/>
                </a:cubicBezTo>
                <a:cubicBezTo>
                  <a:pt x="125928" y="0"/>
                  <a:pt x="162249" y="36321"/>
                  <a:pt x="162249" y="81124"/>
                </a:cubicBezTo>
                <a:close/>
              </a:path>
            </a:pathLst>
          </a:custGeom>
          <a:solidFill>
            <a:srgbClr val="FFFFFF"/>
          </a:solidFill>
          <a:ln w="16193" cap="flat">
            <a:solidFill>
              <a:srgbClr val="002F87"/>
            </a:solidFill>
            <a:prstDash val="solid"/>
            <a:miter/>
          </a:ln>
        </p:spPr>
        <p:txBody>
          <a:bodyPr rtlCol="0" anchor="ctr"/>
          <a:lstStyle/>
          <a:p>
            <a:endParaRPr lang="en-EE" sz="1395"/>
          </a:p>
        </p:txBody>
      </p:sp>
      <p:sp>
        <p:nvSpPr>
          <p:cNvPr id="73" name="Freeform 72">
            <a:extLst>
              <a:ext uri="{FF2B5EF4-FFF2-40B4-BE49-F238E27FC236}">
                <a16:creationId xmlns:a16="http://schemas.microsoft.com/office/drawing/2014/main" id="{6A09A5D8-B84C-54D8-245E-1B41F03B560A}"/>
              </a:ext>
            </a:extLst>
          </p:cNvPr>
          <p:cNvSpPr/>
          <p:nvPr/>
        </p:nvSpPr>
        <p:spPr>
          <a:xfrm>
            <a:off x="8497264" y="4080788"/>
            <a:ext cx="247193" cy="247193"/>
          </a:xfrm>
          <a:custGeom>
            <a:avLst/>
            <a:gdLst>
              <a:gd name="connsiteX0" fmla="*/ 162249 w 162248"/>
              <a:gd name="connsiteY0" fmla="*/ 81124 h 162248"/>
              <a:gd name="connsiteX1" fmla="*/ 81124 w 162248"/>
              <a:gd name="connsiteY1" fmla="*/ 162249 h 162248"/>
              <a:gd name="connsiteX2" fmla="*/ 0 w 162248"/>
              <a:gd name="connsiteY2" fmla="*/ 81124 h 162248"/>
              <a:gd name="connsiteX3" fmla="*/ 81124 w 162248"/>
              <a:gd name="connsiteY3" fmla="*/ 0 h 162248"/>
              <a:gd name="connsiteX4" fmla="*/ 162249 w 162248"/>
              <a:gd name="connsiteY4" fmla="*/ 81124 h 16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48" h="162248">
                <a:moveTo>
                  <a:pt x="162249" y="81124"/>
                </a:moveTo>
                <a:cubicBezTo>
                  <a:pt x="162249" y="125928"/>
                  <a:pt x="125929" y="162249"/>
                  <a:pt x="81124" y="162249"/>
                </a:cubicBezTo>
                <a:cubicBezTo>
                  <a:pt x="36321" y="162249"/>
                  <a:pt x="0" y="125928"/>
                  <a:pt x="0" y="81124"/>
                </a:cubicBezTo>
                <a:cubicBezTo>
                  <a:pt x="0" y="36321"/>
                  <a:pt x="36320" y="0"/>
                  <a:pt x="81124" y="0"/>
                </a:cubicBezTo>
                <a:cubicBezTo>
                  <a:pt x="125928" y="0"/>
                  <a:pt x="162249" y="36320"/>
                  <a:pt x="162249" y="81124"/>
                </a:cubicBezTo>
                <a:close/>
              </a:path>
            </a:pathLst>
          </a:custGeom>
          <a:solidFill>
            <a:srgbClr val="FFFFFF"/>
          </a:solidFill>
          <a:ln w="16193" cap="flat">
            <a:solidFill>
              <a:srgbClr val="002F87"/>
            </a:solidFill>
            <a:prstDash val="solid"/>
            <a:miter/>
          </a:ln>
        </p:spPr>
        <p:txBody>
          <a:bodyPr rtlCol="0" anchor="ctr"/>
          <a:lstStyle/>
          <a:p>
            <a:endParaRPr lang="en-EE" sz="1395"/>
          </a:p>
        </p:txBody>
      </p:sp>
      <p:grpSp>
        <p:nvGrpSpPr>
          <p:cNvPr id="74" name="Graphic 46">
            <a:extLst>
              <a:ext uri="{FF2B5EF4-FFF2-40B4-BE49-F238E27FC236}">
                <a16:creationId xmlns:a16="http://schemas.microsoft.com/office/drawing/2014/main" id="{D256F816-6D9C-2658-E47C-D152E40FFDC0}"/>
              </a:ext>
            </a:extLst>
          </p:cNvPr>
          <p:cNvGrpSpPr/>
          <p:nvPr/>
        </p:nvGrpSpPr>
        <p:grpSpPr>
          <a:xfrm>
            <a:off x="7560952" y="4931963"/>
            <a:ext cx="1081911" cy="745999"/>
            <a:chOff x="5680759" y="3974710"/>
            <a:chExt cx="604020" cy="392668"/>
          </a:xfrm>
        </p:grpSpPr>
        <p:sp>
          <p:nvSpPr>
            <p:cNvPr id="75" name="Freeform 74">
              <a:extLst>
                <a:ext uri="{FF2B5EF4-FFF2-40B4-BE49-F238E27FC236}">
                  <a16:creationId xmlns:a16="http://schemas.microsoft.com/office/drawing/2014/main" id="{B7B3CF66-3D3F-8448-0252-EE767A365056}"/>
                </a:ext>
              </a:extLst>
            </p:cNvPr>
            <p:cNvSpPr/>
            <p:nvPr/>
          </p:nvSpPr>
          <p:spPr>
            <a:xfrm>
              <a:off x="5886201" y="4237028"/>
              <a:ext cx="193176" cy="4048"/>
            </a:xfrm>
            <a:custGeom>
              <a:avLst/>
              <a:gdLst>
                <a:gd name="connsiteX0" fmla="*/ 193176 w 193176"/>
                <a:gd name="connsiteY0" fmla="*/ 0 h 4048"/>
                <a:gd name="connsiteX1" fmla="*/ 0 w 193176"/>
                <a:gd name="connsiteY1" fmla="*/ 0 h 4048"/>
              </a:gdLst>
              <a:ahLst/>
              <a:cxnLst>
                <a:cxn ang="0">
                  <a:pos x="connsiteX0" y="connsiteY0"/>
                </a:cxn>
                <a:cxn ang="0">
                  <a:pos x="connsiteX1" y="connsiteY1"/>
                </a:cxn>
              </a:cxnLst>
              <a:rect l="l" t="t" r="r" b="b"/>
              <a:pathLst>
                <a:path w="193176" h="4048">
                  <a:moveTo>
                    <a:pt x="193176" y="0"/>
                  </a:moveTo>
                  <a:lnTo>
                    <a:pt x="0" y="0"/>
                  </a:lnTo>
                </a:path>
              </a:pathLst>
            </a:custGeom>
            <a:ln w="16193" cap="rnd">
              <a:solidFill>
                <a:srgbClr val="002F87"/>
              </a:solidFill>
              <a:prstDash val="solid"/>
              <a:miter/>
            </a:ln>
          </p:spPr>
          <p:txBody>
            <a:bodyPr rtlCol="0" anchor="ctr"/>
            <a:lstStyle/>
            <a:p>
              <a:endParaRPr lang="en-EE" sz="1395"/>
            </a:p>
          </p:txBody>
        </p:sp>
        <p:sp>
          <p:nvSpPr>
            <p:cNvPr id="76" name="Freeform 75">
              <a:extLst>
                <a:ext uri="{FF2B5EF4-FFF2-40B4-BE49-F238E27FC236}">
                  <a16:creationId xmlns:a16="http://schemas.microsoft.com/office/drawing/2014/main" id="{14354FA0-DB95-204E-9BD5-80280F529C23}"/>
                </a:ext>
              </a:extLst>
            </p:cNvPr>
            <p:cNvSpPr/>
            <p:nvPr/>
          </p:nvSpPr>
          <p:spPr>
            <a:xfrm>
              <a:off x="5886201" y="4182095"/>
              <a:ext cx="193176" cy="38052"/>
            </a:xfrm>
            <a:custGeom>
              <a:avLst/>
              <a:gdLst>
                <a:gd name="connsiteX0" fmla="*/ 0 w 193176"/>
                <a:gd name="connsiteY0" fmla="*/ 38052 h 38052"/>
                <a:gd name="connsiteX1" fmla="*/ 0 w 193176"/>
                <a:gd name="connsiteY1" fmla="*/ 0 h 38052"/>
                <a:gd name="connsiteX2" fmla="*/ 193176 w 193176"/>
                <a:gd name="connsiteY2" fmla="*/ 0 h 38052"/>
                <a:gd name="connsiteX3" fmla="*/ 193176 w 193176"/>
                <a:gd name="connsiteY3" fmla="*/ 37283 h 38052"/>
              </a:gdLst>
              <a:ahLst/>
              <a:cxnLst>
                <a:cxn ang="0">
                  <a:pos x="connsiteX0" y="connsiteY0"/>
                </a:cxn>
                <a:cxn ang="0">
                  <a:pos x="connsiteX1" y="connsiteY1"/>
                </a:cxn>
                <a:cxn ang="0">
                  <a:pos x="connsiteX2" y="connsiteY2"/>
                </a:cxn>
                <a:cxn ang="0">
                  <a:pos x="connsiteX3" y="connsiteY3"/>
                </a:cxn>
              </a:cxnLst>
              <a:rect l="l" t="t" r="r" b="b"/>
              <a:pathLst>
                <a:path w="193176" h="38052">
                  <a:moveTo>
                    <a:pt x="0" y="38052"/>
                  </a:moveTo>
                  <a:lnTo>
                    <a:pt x="0" y="0"/>
                  </a:lnTo>
                  <a:lnTo>
                    <a:pt x="193176" y="0"/>
                  </a:lnTo>
                  <a:lnTo>
                    <a:pt x="193176" y="37283"/>
                  </a:lnTo>
                </a:path>
              </a:pathLst>
            </a:custGeom>
            <a:noFill/>
            <a:ln w="16193" cap="rnd">
              <a:solidFill>
                <a:srgbClr val="002F87"/>
              </a:solidFill>
              <a:prstDash val="solid"/>
              <a:miter/>
            </a:ln>
          </p:spPr>
          <p:txBody>
            <a:bodyPr rtlCol="0" anchor="ctr"/>
            <a:lstStyle/>
            <a:p>
              <a:endParaRPr lang="en-EE" sz="1395"/>
            </a:p>
          </p:txBody>
        </p:sp>
        <p:sp>
          <p:nvSpPr>
            <p:cNvPr id="77" name="Freeform 76">
              <a:extLst>
                <a:ext uri="{FF2B5EF4-FFF2-40B4-BE49-F238E27FC236}">
                  <a16:creationId xmlns:a16="http://schemas.microsoft.com/office/drawing/2014/main" id="{DF60B8A2-CFB8-1381-A991-D6B0E9C4D674}"/>
                </a:ext>
              </a:extLst>
            </p:cNvPr>
            <p:cNvSpPr/>
            <p:nvPr/>
          </p:nvSpPr>
          <p:spPr>
            <a:xfrm>
              <a:off x="5680759" y="4210554"/>
              <a:ext cx="205442" cy="26474"/>
            </a:xfrm>
            <a:custGeom>
              <a:avLst/>
              <a:gdLst>
                <a:gd name="connsiteX0" fmla="*/ 0 w 205442"/>
                <a:gd name="connsiteY0" fmla="*/ 26475 h 26474"/>
                <a:gd name="connsiteX1" fmla="*/ 0 w 205442"/>
                <a:gd name="connsiteY1" fmla="*/ 0 h 26474"/>
                <a:gd name="connsiteX2" fmla="*/ 205442 w 205442"/>
                <a:gd name="connsiteY2" fmla="*/ 0 h 26474"/>
              </a:gdLst>
              <a:ahLst/>
              <a:cxnLst>
                <a:cxn ang="0">
                  <a:pos x="connsiteX0" y="connsiteY0"/>
                </a:cxn>
                <a:cxn ang="0">
                  <a:pos x="connsiteX1" y="connsiteY1"/>
                </a:cxn>
                <a:cxn ang="0">
                  <a:pos x="connsiteX2" y="connsiteY2"/>
                </a:cxn>
              </a:cxnLst>
              <a:rect l="l" t="t" r="r" b="b"/>
              <a:pathLst>
                <a:path w="205442" h="26474">
                  <a:moveTo>
                    <a:pt x="0" y="26475"/>
                  </a:moveTo>
                  <a:lnTo>
                    <a:pt x="0" y="0"/>
                  </a:lnTo>
                  <a:lnTo>
                    <a:pt x="205442" y="0"/>
                  </a:lnTo>
                </a:path>
              </a:pathLst>
            </a:custGeom>
            <a:noFill/>
            <a:ln w="16193" cap="rnd">
              <a:solidFill>
                <a:srgbClr val="002F87"/>
              </a:solidFill>
              <a:prstDash val="solid"/>
              <a:miter/>
            </a:ln>
          </p:spPr>
          <p:txBody>
            <a:bodyPr rtlCol="0" anchor="ctr"/>
            <a:lstStyle/>
            <a:p>
              <a:endParaRPr lang="en-EE" sz="1395"/>
            </a:p>
          </p:txBody>
        </p:sp>
        <p:sp>
          <p:nvSpPr>
            <p:cNvPr id="78" name="Freeform 77">
              <a:extLst>
                <a:ext uri="{FF2B5EF4-FFF2-40B4-BE49-F238E27FC236}">
                  <a16:creationId xmlns:a16="http://schemas.microsoft.com/office/drawing/2014/main" id="{EEA765ED-A74E-7791-C480-7E23258BD8C5}"/>
                </a:ext>
              </a:extLst>
            </p:cNvPr>
            <p:cNvSpPr/>
            <p:nvPr/>
          </p:nvSpPr>
          <p:spPr>
            <a:xfrm>
              <a:off x="5706707" y="4237028"/>
              <a:ext cx="179493" cy="4048"/>
            </a:xfrm>
            <a:custGeom>
              <a:avLst/>
              <a:gdLst>
                <a:gd name="connsiteX0" fmla="*/ 179494 w 179493"/>
                <a:gd name="connsiteY0" fmla="*/ 0 h 4048"/>
                <a:gd name="connsiteX1" fmla="*/ 0 w 179493"/>
                <a:gd name="connsiteY1" fmla="*/ 0 h 4048"/>
              </a:gdLst>
              <a:ahLst/>
              <a:cxnLst>
                <a:cxn ang="0">
                  <a:pos x="connsiteX0" y="connsiteY0"/>
                </a:cxn>
                <a:cxn ang="0">
                  <a:pos x="connsiteX1" y="connsiteY1"/>
                </a:cxn>
              </a:cxnLst>
              <a:rect l="l" t="t" r="r" b="b"/>
              <a:pathLst>
                <a:path w="179493" h="4048">
                  <a:moveTo>
                    <a:pt x="179494" y="0"/>
                  </a:moveTo>
                  <a:lnTo>
                    <a:pt x="0" y="0"/>
                  </a:lnTo>
                </a:path>
              </a:pathLst>
            </a:custGeom>
            <a:ln w="16193" cap="rnd">
              <a:solidFill>
                <a:srgbClr val="002F87"/>
              </a:solidFill>
              <a:prstDash val="solid"/>
              <a:miter/>
            </a:ln>
          </p:spPr>
          <p:txBody>
            <a:bodyPr rtlCol="0" anchor="ctr"/>
            <a:lstStyle/>
            <a:p>
              <a:endParaRPr lang="en-EE" sz="1395"/>
            </a:p>
          </p:txBody>
        </p:sp>
        <p:sp>
          <p:nvSpPr>
            <p:cNvPr id="79" name="Freeform 78">
              <a:extLst>
                <a:ext uri="{FF2B5EF4-FFF2-40B4-BE49-F238E27FC236}">
                  <a16:creationId xmlns:a16="http://schemas.microsoft.com/office/drawing/2014/main" id="{BA99BBDD-BCB5-4EC6-7929-28E75BCF1762}"/>
                </a:ext>
              </a:extLst>
            </p:cNvPr>
            <p:cNvSpPr/>
            <p:nvPr/>
          </p:nvSpPr>
          <p:spPr>
            <a:xfrm>
              <a:off x="6079378" y="4210554"/>
              <a:ext cx="205401" cy="26474"/>
            </a:xfrm>
            <a:custGeom>
              <a:avLst/>
              <a:gdLst>
                <a:gd name="connsiteX0" fmla="*/ 0 w 205401"/>
                <a:gd name="connsiteY0" fmla="*/ 0 h 26474"/>
                <a:gd name="connsiteX1" fmla="*/ 205402 w 205401"/>
                <a:gd name="connsiteY1" fmla="*/ 0 h 26474"/>
                <a:gd name="connsiteX2" fmla="*/ 205402 w 205401"/>
                <a:gd name="connsiteY2" fmla="*/ 26475 h 26474"/>
                <a:gd name="connsiteX3" fmla="*/ 0 w 205401"/>
                <a:gd name="connsiteY3" fmla="*/ 26475 h 26474"/>
              </a:gdLst>
              <a:ahLst/>
              <a:cxnLst>
                <a:cxn ang="0">
                  <a:pos x="connsiteX0" y="connsiteY0"/>
                </a:cxn>
                <a:cxn ang="0">
                  <a:pos x="connsiteX1" y="connsiteY1"/>
                </a:cxn>
                <a:cxn ang="0">
                  <a:pos x="connsiteX2" y="connsiteY2"/>
                </a:cxn>
                <a:cxn ang="0">
                  <a:pos x="connsiteX3" y="connsiteY3"/>
                </a:cxn>
              </a:cxnLst>
              <a:rect l="l" t="t" r="r" b="b"/>
              <a:pathLst>
                <a:path w="205401" h="26474">
                  <a:moveTo>
                    <a:pt x="0" y="0"/>
                  </a:moveTo>
                  <a:lnTo>
                    <a:pt x="205402" y="0"/>
                  </a:lnTo>
                  <a:lnTo>
                    <a:pt x="205402" y="26475"/>
                  </a:lnTo>
                  <a:lnTo>
                    <a:pt x="0" y="26475"/>
                  </a:lnTo>
                </a:path>
              </a:pathLst>
            </a:custGeom>
            <a:noFill/>
            <a:ln w="16193" cap="rnd">
              <a:solidFill>
                <a:srgbClr val="002F87"/>
              </a:solidFill>
              <a:prstDash val="solid"/>
              <a:miter/>
            </a:ln>
          </p:spPr>
          <p:txBody>
            <a:bodyPr rtlCol="0" anchor="ctr"/>
            <a:lstStyle/>
            <a:p>
              <a:endParaRPr lang="en-EE" sz="1395"/>
            </a:p>
          </p:txBody>
        </p:sp>
        <p:sp>
          <p:nvSpPr>
            <p:cNvPr id="80" name="Freeform 79">
              <a:extLst>
                <a:ext uri="{FF2B5EF4-FFF2-40B4-BE49-F238E27FC236}">
                  <a16:creationId xmlns:a16="http://schemas.microsoft.com/office/drawing/2014/main" id="{22E4B4DC-C020-9D0A-6719-04014F9C1712}"/>
                </a:ext>
              </a:extLst>
            </p:cNvPr>
            <p:cNvSpPr/>
            <p:nvPr/>
          </p:nvSpPr>
          <p:spPr>
            <a:xfrm>
              <a:off x="5954453" y="3974710"/>
              <a:ext cx="56835" cy="56835"/>
            </a:xfrm>
            <a:custGeom>
              <a:avLst/>
              <a:gdLst>
                <a:gd name="connsiteX0" fmla="*/ 56836 w 56835"/>
                <a:gd name="connsiteY0" fmla="*/ 28418 h 56835"/>
                <a:gd name="connsiteX1" fmla="*/ 28418 w 56835"/>
                <a:gd name="connsiteY1" fmla="*/ 56836 h 56835"/>
                <a:gd name="connsiteX2" fmla="*/ 0 w 56835"/>
                <a:gd name="connsiteY2" fmla="*/ 28418 h 56835"/>
                <a:gd name="connsiteX3" fmla="*/ 28418 w 56835"/>
                <a:gd name="connsiteY3" fmla="*/ 0 h 56835"/>
                <a:gd name="connsiteX4" fmla="*/ 56836 w 56835"/>
                <a:gd name="connsiteY4" fmla="*/ 28418 h 56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5" h="56835">
                  <a:moveTo>
                    <a:pt x="56836" y="28418"/>
                  </a:moveTo>
                  <a:cubicBezTo>
                    <a:pt x="56836" y="44113"/>
                    <a:pt x="44113" y="56836"/>
                    <a:pt x="28418" y="56836"/>
                  </a:cubicBezTo>
                  <a:cubicBezTo>
                    <a:pt x="12723" y="56836"/>
                    <a:pt x="0" y="44113"/>
                    <a:pt x="0" y="28418"/>
                  </a:cubicBezTo>
                  <a:cubicBezTo>
                    <a:pt x="0" y="12723"/>
                    <a:pt x="12723" y="0"/>
                    <a:pt x="28418" y="0"/>
                  </a:cubicBezTo>
                  <a:cubicBezTo>
                    <a:pt x="44113" y="0"/>
                    <a:pt x="56836" y="12723"/>
                    <a:pt x="56836" y="28418"/>
                  </a:cubicBezTo>
                  <a:close/>
                </a:path>
              </a:pathLst>
            </a:custGeom>
            <a:noFill/>
            <a:ln w="16193" cap="rnd">
              <a:solidFill>
                <a:srgbClr val="002F87"/>
              </a:solidFill>
              <a:prstDash val="solid"/>
              <a:miter/>
            </a:ln>
          </p:spPr>
          <p:txBody>
            <a:bodyPr rtlCol="0" anchor="ctr"/>
            <a:lstStyle/>
            <a:p>
              <a:endParaRPr lang="en-EE" sz="1395"/>
            </a:p>
          </p:txBody>
        </p:sp>
        <p:sp>
          <p:nvSpPr>
            <p:cNvPr id="81" name="Freeform 80">
              <a:extLst>
                <a:ext uri="{FF2B5EF4-FFF2-40B4-BE49-F238E27FC236}">
                  <a16:creationId xmlns:a16="http://schemas.microsoft.com/office/drawing/2014/main" id="{A5210F5A-6E45-C7CF-339E-30EB8F5D894E}"/>
                </a:ext>
              </a:extLst>
            </p:cNvPr>
            <p:cNvSpPr/>
            <p:nvPr/>
          </p:nvSpPr>
          <p:spPr>
            <a:xfrm>
              <a:off x="5786860" y="4228325"/>
              <a:ext cx="56835" cy="56835"/>
            </a:xfrm>
            <a:custGeom>
              <a:avLst/>
              <a:gdLst>
                <a:gd name="connsiteX0" fmla="*/ 56836 w 56835"/>
                <a:gd name="connsiteY0" fmla="*/ 28418 h 56835"/>
                <a:gd name="connsiteX1" fmla="*/ 28418 w 56835"/>
                <a:gd name="connsiteY1" fmla="*/ 56836 h 56835"/>
                <a:gd name="connsiteX2" fmla="*/ 0 w 56835"/>
                <a:gd name="connsiteY2" fmla="*/ 28418 h 56835"/>
                <a:gd name="connsiteX3" fmla="*/ 28418 w 56835"/>
                <a:gd name="connsiteY3" fmla="*/ 0 h 56835"/>
                <a:gd name="connsiteX4" fmla="*/ 56836 w 56835"/>
                <a:gd name="connsiteY4" fmla="*/ 28418 h 56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5" h="56835">
                  <a:moveTo>
                    <a:pt x="56836" y="28418"/>
                  </a:moveTo>
                  <a:cubicBezTo>
                    <a:pt x="56836" y="44112"/>
                    <a:pt x="44113" y="56836"/>
                    <a:pt x="28418" y="56836"/>
                  </a:cubicBezTo>
                  <a:cubicBezTo>
                    <a:pt x="12723" y="56836"/>
                    <a:pt x="0" y="44113"/>
                    <a:pt x="0" y="28418"/>
                  </a:cubicBezTo>
                  <a:cubicBezTo>
                    <a:pt x="0" y="12723"/>
                    <a:pt x="12723" y="0"/>
                    <a:pt x="28418" y="0"/>
                  </a:cubicBezTo>
                  <a:cubicBezTo>
                    <a:pt x="44113" y="0"/>
                    <a:pt x="56836" y="12723"/>
                    <a:pt x="56836" y="28418"/>
                  </a:cubicBezTo>
                  <a:close/>
                </a:path>
              </a:pathLst>
            </a:custGeom>
            <a:solidFill>
              <a:srgbClr val="FFFFFF"/>
            </a:solidFill>
            <a:ln w="16193" cap="rnd">
              <a:solidFill>
                <a:srgbClr val="002F87"/>
              </a:solidFill>
              <a:prstDash val="solid"/>
              <a:miter/>
            </a:ln>
          </p:spPr>
          <p:txBody>
            <a:bodyPr rtlCol="0" anchor="ctr"/>
            <a:lstStyle/>
            <a:p>
              <a:endParaRPr lang="en-EE" sz="1395"/>
            </a:p>
          </p:txBody>
        </p:sp>
        <p:sp>
          <p:nvSpPr>
            <p:cNvPr id="82" name="Freeform 81">
              <a:extLst>
                <a:ext uri="{FF2B5EF4-FFF2-40B4-BE49-F238E27FC236}">
                  <a16:creationId xmlns:a16="http://schemas.microsoft.com/office/drawing/2014/main" id="{B6825499-78DC-3630-9E6C-F344B327ECFE}"/>
                </a:ext>
              </a:extLst>
            </p:cNvPr>
            <p:cNvSpPr/>
            <p:nvPr/>
          </p:nvSpPr>
          <p:spPr>
            <a:xfrm>
              <a:off x="5756985" y="4307304"/>
              <a:ext cx="116545" cy="60074"/>
            </a:xfrm>
            <a:custGeom>
              <a:avLst/>
              <a:gdLst>
                <a:gd name="connsiteX0" fmla="*/ 0 w 116545"/>
                <a:gd name="connsiteY0" fmla="*/ 60074 h 60074"/>
                <a:gd name="connsiteX1" fmla="*/ 58334 w 116545"/>
                <a:gd name="connsiteY1" fmla="*/ 0 h 60074"/>
                <a:gd name="connsiteX2" fmla="*/ 116546 w 116545"/>
                <a:gd name="connsiteY2" fmla="*/ 59305 h 60074"/>
              </a:gdLst>
              <a:ahLst/>
              <a:cxnLst>
                <a:cxn ang="0">
                  <a:pos x="connsiteX0" y="connsiteY0"/>
                </a:cxn>
                <a:cxn ang="0">
                  <a:pos x="connsiteX1" y="connsiteY1"/>
                </a:cxn>
                <a:cxn ang="0">
                  <a:pos x="connsiteX2" y="connsiteY2"/>
                </a:cxn>
              </a:cxnLst>
              <a:rect l="l" t="t" r="r" b="b"/>
              <a:pathLst>
                <a:path w="116545" h="60074">
                  <a:moveTo>
                    <a:pt x="0" y="60074"/>
                  </a:moveTo>
                  <a:cubicBezTo>
                    <a:pt x="5303" y="25827"/>
                    <a:pt x="29430" y="0"/>
                    <a:pt x="58334" y="0"/>
                  </a:cubicBezTo>
                  <a:cubicBezTo>
                    <a:pt x="87237" y="0"/>
                    <a:pt x="111000" y="25463"/>
                    <a:pt x="116546" y="59305"/>
                  </a:cubicBezTo>
                </a:path>
              </a:pathLst>
            </a:custGeom>
            <a:noFill/>
            <a:ln w="16193" cap="rnd">
              <a:solidFill>
                <a:srgbClr val="002F87"/>
              </a:solidFill>
              <a:prstDash val="solid"/>
              <a:miter/>
            </a:ln>
          </p:spPr>
          <p:txBody>
            <a:bodyPr rtlCol="0" anchor="ctr"/>
            <a:lstStyle/>
            <a:p>
              <a:endParaRPr lang="en-EE" sz="1395"/>
            </a:p>
          </p:txBody>
        </p:sp>
        <p:sp>
          <p:nvSpPr>
            <p:cNvPr id="83" name="Freeform 82">
              <a:extLst>
                <a:ext uri="{FF2B5EF4-FFF2-40B4-BE49-F238E27FC236}">
                  <a16:creationId xmlns:a16="http://schemas.microsoft.com/office/drawing/2014/main" id="{6D7F54DA-1ED9-C9EF-1CAF-C49380EF3A61}"/>
                </a:ext>
              </a:extLst>
            </p:cNvPr>
            <p:cNvSpPr/>
            <p:nvPr/>
          </p:nvSpPr>
          <p:spPr>
            <a:xfrm>
              <a:off x="5953724" y="4228325"/>
              <a:ext cx="56835" cy="56835"/>
            </a:xfrm>
            <a:custGeom>
              <a:avLst/>
              <a:gdLst>
                <a:gd name="connsiteX0" fmla="*/ 56836 w 56835"/>
                <a:gd name="connsiteY0" fmla="*/ 28418 h 56835"/>
                <a:gd name="connsiteX1" fmla="*/ 28418 w 56835"/>
                <a:gd name="connsiteY1" fmla="*/ 56836 h 56835"/>
                <a:gd name="connsiteX2" fmla="*/ 0 w 56835"/>
                <a:gd name="connsiteY2" fmla="*/ 28418 h 56835"/>
                <a:gd name="connsiteX3" fmla="*/ 28418 w 56835"/>
                <a:gd name="connsiteY3" fmla="*/ 0 h 56835"/>
                <a:gd name="connsiteX4" fmla="*/ 56836 w 56835"/>
                <a:gd name="connsiteY4" fmla="*/ 28418 h 56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5" h="56835">
                  <a:moveTo>
                    <a:pt x="56836" y="28418"/>
                  </a:moveTo>
                  <a:cubicBezTo>
                    <a:pt x="56836" y="44112"/>
                    <a:pt x="44113" y="56836"/>
                    <a:pt x="28418" y="56836"/>
                  </a:cubicBezTo>
                  <a:cubicBezTo>
                    <a:pt x="12723" y="56836"/>
                    <a:pt x="0" y="44113"/>
                    <a:pt x="0" y="28418"/>
                  </a:cubicBezTo>
                  <a:cubicBezTo>
                    <a:pt x="0" y="12723"/>
                    <a:pt x="12723" y="0"/>
                    <a:pt x="28418" y="0"/>
                  </a:cubicBezTo>
                  <a:cubicBezTo>
                    <a:pt x="44113" y="0"/>
                    <a:pt x="56836" y="12723"/>
                    <a:pt x="56836" y="28418"/>
                  </a:cubicBezTo>
                  <a:close/>
                </a:path>
              </a:pathLst>
            </a:custGeom>
            <a:solidFill>
              <a:srgbClr val="FFFFFF"/>
            </a:solidFill>
            <a:ln w="16193" cap="rnd">
              <a:solidFill>
                <a:srgbClr val="002F87"/>
              </a:solidFill>
              <a:prstDash val="solid"/>
              <a:miter/>
            </a:ln>
          </p:spPr>
          <p:txBody>
            <a:bodyPr rtlCol="0" anchor="ctr"/>
            <a:lstStyle/>
            <a:p>
              <a:endParaRPr lang="en-EE" sz="1395"/>
            </a:p>
          </p:txBody>
        </p:sp>
        <p:sp>
          <p:nvSpPr>
            <p:cNvPr id="84" name="Freeform 83">
              <a:extLst>
                <a:ext uri="{FF2B5EF4-FFF2-40B4-BE49-F238E27FC236}">
                  <a16:creationId xmlns:a16="http://schemas.microsoft.com/office/drawing/2014/main" id="{B14D4B5A-2D9E-64BB-88E5-33267651E87C}"/>
                </a:ext>
              </a:extLst>
            </p:cNvPr>
            <p:cNvSpPr/>
            <p:nvPr/>
          </p:nvSpPr>
          <p:spPr>
            <a:xfrm>
              <a:off x="5923849" y="4307304"/>
              <a:ext cx="116545" cy="60074"/>
            </a:xfrm>
            <a:custGeom>
              <a:avLst/>
              <a:gdLst>
                <a:gd name="connsiteX0" fmla="*/ 0 w 116545"/>
                <a:gd name="connsiteY0" fmla="*/ 60074 h 60074"/>
                <a:gd name="connsiteX1" fmla="*/ 58333 w 116545"/>
                <a:gd name="connsiteY1" fmla="*/ 0 h 60074"/>
                <a:gd name="connsiteX2" fmla="*/ 116545 w 116545"/>
                <a:gd name="connsiteY2" fmla="*/ 59305 h 60074"/>
              </a:gdLst>
              <a:ahLst/>
              <a:cxnLst>
                <a:cxn ang="0">
                  <a:pos x="connsiteX0" y="connsiteY0"/>
                </a:cxn>
                <a:cxn ang="0">
                  <a:pos x="connsiteX1" y="connsiteY1"/>
                </a:cxn>
                <a:cxn ang="0">
                  <a:pos x="connsiteX2" y="connsiteY2"/>
                </a:cxn>
              </a:cxnLst>
              <a:rect l="l" t="t" r="r" b="b"/>
              <a:pathLst>
                <a:path w="116545" h="60074">
                  <a:moveTo>
                    <a:pt x="0" y="60074"/>
                  </a:moveTo>
                  <a:cubicBezTo>
                    <a:pt x="5303" y="25827"/>
                    <a:pt x="29429" y="0"/>
                    <a:pt x="58333" y="0"/>
                  </a:cubicBezTo>
                  <a:cubicBezTo>
                    <a:pt x="87237" y="0"/>
                    <a:pt x="110999" y="25463"/>
                    <a:pt x="116545" y="59305"/>
                  </a:cubicBezTo>
                </a:path>
              </a:pathLst>
            </a:custGeom>
            <a:noFill/>
            <a:ln w="16193" cap="rnd">
              <a:solidFill>
                <a:srgbClr val="002F87"/>
              </a:solidFill>
              <a:prstDash val="solid"/>
              <a:miter/>
            </a:ln>
          </p:spPr>
          <p:txBody>
            <a:bodyPr rtlCol="0" anchor="ctr"/>
            <a:lstStyle/>
            <a:p>
              <a:endParaRPr lang="en-EE" sz="1395"/>
            </a:p>
          </p:txBody>
        </p:sp>
        <p:sp>
          <p:nvSpPr>
            <p:cNvPr id="85" name="Freeform 84">
              <a:extLst>
                <a:ext uri="{FF2B5EF4-FFF2-40B4-BE49-F238E27FC236}">
                  <a16:creationId xmlns:a16="http://schemas.microsoft.com/office/drawing/2014/main" id="{C46199E5-DE1D-5AB5-93E6-6DBB83354E22}"/>
                </a:ext>
              </a:extLst>
            </p:cNvPr>
            <p:cNvSpPr/>
            <p:nvPr/>
          </p:nvSpPr>
          <p:spPr>
            <a:xfrm>
              <a:off x="6114961" y="4228325"/>
              <a:ext cx="56835" cy="56835"/>
            </a:xfrm>
            <a:custGeom>
              <a:avLst/>
              <a:gdLst>
                <a:gd name="connsiteX0" fmla="*/ 56836 w 56835"/>
                <a:gd name="connsiteY0" fmla="*/ 28418 h 56835"/>
                <a:gd name="connsiteX1" fmla="*/ 28418 w 56835"/>
                <a:gd name="connsiteY1" fmla="*/ 56836 h 56835"/>
                <a:gd name="connsiteX2" fmla="*/ 0 w 56835"/>
                <a:gd name="connsiteY2" fmla="*/ 28418 h 56835"/>
                <a:gd name="connsiteX3" fmla="*/ 28418 w 56835"/>
                <a:gd name="connsiteY3" fmla="*/ 0 h 56835"/>
                <a:gd name="connsiteX4" fmla="*/ 56836 w 56835"/>
                <a:gd name="connsiteY4" fmla="*/ 28418 h 56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5" h="56835">
                  <a:moveTo>
                    <a:pt x="56836" y="28418"/>
                  </a:moveTo>
                  <a:cubicBezTo>
                    <a:pt x="56836" y="44112"/>
                    <a:pt x="44113" y="56836"/>
                    <a:pt x="28418" y="56836"/>
                  </a:cubicBezTo>
                  <a:cubicBezTo>
                    <a:pt x="12723" y="56836"/>
                    <a:pt x="0" y="44113"/>
                    <a:pt x="0" y="28418"/>
                  </a:cubicBezTo>
                  <a:cubicBezTo>
                    <a:pt x="0" y="12723"/>
                    <a:pt x="12723" y="0"/>
                    <a:pt x="28418" y="0"/>
                  </a:cubicBezTo>
                  <a:cubicBezTo>
                    <a:pt x="44113" y="0"/>
                    <a:pt x="56836" y="12723"/>
                    <a:pt x="56836" y="28418"/>
                  </a:cubicBezTo>
                  <a:close/>
                </a:path>
              </a:pathLst>
            </a:custGeom>
            <a:solidFill>
              <a:srgbClr val="FFFFFF"/>
            </a:solidFill>
            <a:ln w="16193" cap="rnd">
              <a:solidFill>
                <a:srgbClr val="002F87"/>
              </a:solidFill>
              <a:prstDash val="solid"/>
              <a:miter/>
            </a:ln>
          </p:spPr>
          <p:txBody>
            <a:bodyPr rtlCol="0" anchor="ctr"/>
            <a:lstStyle/>
            <a:p>
              <a:endParaRPr lang="en-EE" sz="1395"/>
            </a:p>
          </p:txBody>
        </p:sp>
        <p:sp>
          <p:nvSpPr>
            <p:cNvPr id="86" name="Freeform 85">
              <a:extLst>
                <a:ext uri="{FF2B5EF4-FFF2-40B4-BE49-F238E27FC236}">
                  <a16:creationId xmlns:a16="http://schemas.microsoft.com/office/drawing/2014/main" id="{0F45D470-C8A0-D4B3-F046-627709BE60FC}"/>
                </a:ext>
              </a:extLst>
            </p:cNvPr>
            <p:cNvSpPr/>
            <p:nvPr/>
          </p:nvSpPr>
          <p:spPr>
            <a:xfrm>
              <a:off x="6085086" y="4307304"/>
              <a:ext cx="116545" cy="60074"/>
            </a:xfrm>
            <a:custGeom>
              <a:avLst/>
              <a:gdLst>
                <a:gd name="connsiteX0" fmla="*/ 0 w 116545"/>
                <a:gd name="connsiteY0" fmla="*/ 60074 h 60074"/>
                <a:gd name="connsiteX1" fmla="*/ 58334 w 116545"/>
                <a:gd name="connsiteY1" fmla="*/ 0 h 60074"/>
                <a:gd name="connsiteX2" fmla="*/ 116546 w 116545"/>
                <a:gd name="connsiteY2" fmla="*/ 59305 h 60074"/>
              </a:gdLst>
              <a:ahLst/>
              <a:cxnLst>
                <a:cxn ang="0">
                  <a:pos x="connsiteX0" y="connsiteY0"/>
                </a:cxn>
                <a:cxn ang="0">
                  <a:pos x="connsiteX1" y="connsiteY1"/>
                </a:cxn>
                <a:cxn ang="0">
                  <a:pos x="connsiteX2" y="connsiteY2"/>
                </a:cxn>
              </a:cxnLst>
              <a:rect l="l" t="t" r="r" b="b"/>
              <a:pathLst>
                <a:path w="116545" h="60074">
                  <a:moveTo>
                    <a:pt x="0" y="60074"/>
                  </a:moveTo>
                  <a:cubicBezTo>
                    <a:pt x="5303" y="25827"/>
                    <a:pt x="29430" y="0"/>
                    <a:pt x="58334" y="0"/>
                  </a:cubicBezTo>
                  <a:cubicBezTo>
                    <a:pt x="87237" y="0"/>
                    <a:pt x="111000" y="25463"/>
                    <a:pt x="116546" y="59305"/>
                  </a:cubicBezTo>
                </a:path>
              </a:pathLst>
            </a:custGeom>
            <a:noFill/>
            <a:ln w="16193" cap="rnd">
              <a:solidFill>
                <a:srgbClr val="002F87"/>
              </a:solidFill>
              <a:prstDash val="solid"/>
              <a:miter/>
            </a:ln>
          </p:spPr>
          <p:txBody>
            <a:bodyPr rtlCol="0" anchor="ctr"/>
            <a:lstStyle/>
            <a:p>
              <a:endParaRPr lang="en-EE" sz="1395"/>
            </a:p>
          </p:txBody>
        </p:sp>
        <p:sp>
          <p:nvSpPr>
            <p:cNvPr id="87" name="Freeform 86">
              <a:extLst>
                <a:ext uri="{FF2B5EF4-FFF2-40B4-BE49-F238E27FC236}">
                  <a16:creationId xmlns:a16="http://schemas.microsoft.com/office/drawing/2014/main" id="{48519B4E-470C-F76F-E49E-E0C7C08AB746}"/>
                </a:ext>
              </a:extLst>
            </p:cNvPr>
            <p:cNvSpPr/>
            <p:nvPr/>
          </p:nvSpPr>
          <p:spPr>
            <a:xfrm>
              <a:off x="5892678" y="4053567"/>
              <a:ext cx="178927" cy="105291"/>
            </a:xfrm>
            <a:custGeom>
              <a:avLst/>
              <a:gdLst>
                <a:gd name="connsiteX0" fmla="*/ 178927 w 178927"/>
                <a:gd name="connsiteY0" fmla="*/ 105292 h 105291"/>
                <a:gd name="connsiteX1" fmla="*/ 0 w 178927"/>
                <a:gd name="connsiteY1" fmla="*/ 105292 h 105291"/>
                <a:gd name="connsiteX2" fmla="*/ 0 w 178927"/>
                <a:gd name="connsiteY2" fmla="*/ 32911 h 105291"/>
                <a:gd name="connsiteX3" fmla="*/ 32911 w 178927"/>
                <a:gd name="connsiteY3" fmla="*/ 0 h 105291"/>
                <a:gd name="connsiteX4" fmla="*/ 146016 w 178927"/>
                <a:gd name="connsiteY4" fmla="*/ 0 h 105291"/>
                <a:gd name="connsiteX5" fmla="*/ 178927 w 178927"/>
                <a:gd name="connsiteY5" fmla="*/ 32911 h 105291"/>
                <a:gd name="connsiteX6" fmla="*/ 178927 w 178927"/>
                <a:gd name="connsiteY6" fmla="*/ 80072 h 10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927" h="105291">
                  <a:moveTo>
                    <a:pt x="178927" y="105292"/>
                  </a:moveTo>
                  <a:lnTo>
                    <a:pt x="0" y="105292"/>
                  </a:lnTo>
                  <a:lnTo>
                    <a:pt x="0" y="32911"/>
                  </a:lnTo>
                  <a:cubicBezTo>
                    <a:pt x="0" y="14735"/>
                    <a:pt x="14735" y="0"/>
                    <a:pt x="32911" y="0"/>
                  </a:cubicBezTo>
                  <a:lnTo>
                    <a:pt x="146016" y="0"/>
                  </a:lnTo>
                  <a:cubicBezTo>
                    <a:pt x="164192" y="0"/>
                    <a:pt x="178927" y="14735"/>
                    <a:pt x="178927" y="32911"/>
                  </a:cubicBezTo>
                  <a:lnTo>
                    <a:pt x="178927" y="80072"/>
                  </a:lnTo>
                </a:path>
              </a:pathLst>
            </a:custGeom>
            <a:noFill/>
            <a:ln w="16193" cap="rnd">
              <a:solidFill>
                <a:srgbClr val="002F87"/>
              </a:solidFill>
              <a:prstDash val="solid"/>
              <a:miter/>
            </a:ln>
          </p:spPr>
          <p:txBody>
            <a:bodyPr rtlCol="0" anchor="ctr"/>
            <a:lstStyle/>
            <a:p>
              <a:endParaRPr lang="en-EE" sz="1395"/>
            </a:p>
          </p:txBody>
        </p:sp>
        <p:sp>
          <p:nvSpPr>
            <p:cNvPr id="88" name="Freeform 87">
              <a:extLst>
                <a:ext uri="{FF2B5EF4-FFF2-40B4-BE49-F238E27FC236}">
                  <a16:creationId xmlns:a16="http://schemas.microsoft.com/office/drawing/2014/main" id="{3AD7D240-E6E5-CE83-D61C-4324A843750F}"/>
                </a:ext>
              </a:extLst>
            </p:cNvPr>
            <p:cNvSpPr/>
            <p:nvPr/>
          </p:nvSpPr>
          <p:spPr>
            <a:xfrm>
              <a:off x="5945952" y="4057980"/>
              <a:ext cx="4048" cy="76064"/>
            </a:xfrm>
            <a:custGeom>
              <a:avLst/>
              <a:gdLst>
                <a:gd name="connsiteX0" fmla="*/ 0 w 4048"/>
                <a:gd name="connsiteY0" fmla="*/ 0 h 76064"/>
                <a:gd name="connsiteX1" fmla="*/ 0 w 4048"/>
                <a:gd name="connsiteY1" fmla="*/ 76064 h 76064"/>
              </a:gdLst>
              <a:ahLst/>
              <a:cxnLst>
                <a:cxn ang="0">
                  <a:pos x="connsiteX0" y="connsiteY0"/>
                </a:cxn>
                <a:cxn ang="0">
                  <a:pos x="connsiteX1" y="connsiteY1"/>
                </a:cxn>
              </a:cxnLst>
              <a:rect l="l" t="t" r="r" b="b"/>
              <a:pathLst>
                <a:path w="4048" h="76064">
                  <a:moveTo>
                    <a:pt x="0" y="0"/>
                  </a:moveTo>
                  <a:lnTo>
                    <a:pt x="0" y="76064"/>
                  </a:lnTo>
                </a:path>
              </a:pathLst>
            </a:custGeom>
            <a:ln w="16193" cap="rnd">
              <a:solidFill>
                <a:srgbClr val="002F87"/>
              </a:solidFill>
              <a:prstDash val="solid"/>
              <a:miter/>
            </a:ln>
          </p:spPr>
          <p:txBody>
            <a:bodyPr rtlCol="0" anchor="ctr"/>
            <a:lstStyle/>
            <a:p>
              <a:endParaRPr lang="en-EE" sz="1395"/>
            </a:p>
          </p:txBody>
        </p:sp>
        <p:sp>
          <p:nvSpPr>
            <p:cNvPr id="89" name="Freeform 88">
              <a:extLst>
                <a:ext uri="{FF2B5EF4-FFF2-40B4-BE49-F238E27FC236}">
                  <a16:creationId xmlns:a16="http://schemas.microsoft.com/office/drawing/2014/main" id="{0625CB89-EB4E-E9D1-50FB-7FA41DB86130}"/>
                </a:ext>
              </a:extLst>
            </p:cNvPr>
            <p:cNvSpPr/>
            <p:nvPr/>
          </p:nvSpPr>
          <p:spPr>
            <a:xfrm>
              <a:off x="6023878" y="4057980"/>
              <a:ext cx="4048" cy="76064"/>
            </a:xfrm>
            <a:custGeom>
              <a:avLst/>
              <a:gdLst>
                <a:gd name="connsiteX0" fmla="*/ 0 w 4048"/>
                <a:gd name="connsiteY0" fmla="*/ 0 h 76064"/>
                <a:gd name="connsiteX1" fmla="*/ 0 w 4048"/>
                <a:gd name="connsiteY1" fmla="*/ 76064 h 76064"/>
              </a:gdLst>
              <a:ahLst/>
              <a:cxnLst>
                <a:cxn ang="0">
                  <a:pos x="connsiteX0" y="connsiteY0"/>
                </a:cxn>
                <a:cxn ang="0">
                  <a:pos x="connsiteX1" y="connsiteY1"/>
                </a:cxn>
              </a:cxnLst>
              <a:rect l="l" t="t" r="r" b="b"/>
              <a:pathLst>
                <a:path w="4048" h="76064">
                  <a:moveTo>
                    <a:pt x="0" y="0"/>
                  </a:moveTo>
                  <a:lnTo>
                    <a:pt x="0" y="76064"/>
                  </a:lnTo>
                </a:path>
              </a:pathLst>
            </a:custGeom>
            <a:ln w="16193" cap="rnd">
              <a:solidFill>
                <a:srgbClr val="002F87"/>
              </a:solidFill>
              <a:prstDash val="solid"/>
              <a:miter/>
            </a:ln>
          </p:spPr>
          <p:txBody>
            <a:bodyPr rtlCol="0" anchor="ctr"/>
            <a:lstStyle/>
            <a:p>
              <a:endParaRPr lang="en-EE" sz="1395"/>
            </a:p>
          </p:txBody>
        </p:sp>
        <p:sp>
          <p:nvSpPr>
            <p:cNvPr id="90" name="Freeform 89">
              <a:extLst>
                <a:ext uri="{FF2B5EF4-FFF2-40B4-BE49-F238E27FC236}">
                  <a16:creationId xmlns:a16="http://schemas.microsoft.com/office/drawing/2014/main" id="{3B572B34-C6CD-EE14-5B6C-25D3D1C35334}"/>
                </a:ext>
              </a:extLst>
            </p:cNvPr>
            <p:cNvSpPr/>
            <p:nvPr/>
          </p:nvSpPr>
          <p:spPr>
            <a:xfrm>
              <a:off x="6132894" y="4113561"/>
              <a:ext cx="52423" cy="96993"/>
            </a:xfrm>
            <a:custGeom>
              <a:avLst/>
              <a:gdLst>
                <a:gd name="connsiteX0" fmla="*/ 52423 w 52423"/>
                <a:gd name="connsiteY0" fmla="*/ 96993 h 96993"/>
                <a:gd name="connsiteX1" fmla="*/ 52423 w 52423"/>
                <a:gd name="connsiteY1" fmla="*/ 52383 h 96993"/>
                <a:gd name="connsiteX2" fmla="*/ 0 w 52423"/>
                <a:gd name="connsiteY2" fmla="*/ 0 h 96993"/>
              </a:gdLst>
              <a:ahLst/>
              <a:cxnLst>
                <a:cxn ang="0">
                  <a:pos x="connsiteX0" y="connsiteY0"/>
                </a:cxn>
                <a:cxn ang="0">
                  <a:pos x="connsiteX1" y="connsiteY1"/>
                </a:cxn>
                <a:cxn ang="0">
                  <a:pos x="connsiteX2" y="connsiteY2"/>
                </a:cxn>
              </a:cxnLst>
              <a:rect l="l" t="t" r="r" b="b"/>
              <a:pathLst>
                <a:path w="52423" h="96993">
                  <a:moveTo>
                    <a:pt x="52423" y="96993"/>
                  </a:moveTo>
                  <a:lnTo>
                    <a:pt x="52423" y="52383"/>
                  </a:lnTo>
                  <a:lnTo>
                    <a:pt x="0" y="0"/>
                  </a:lnTo>
                </a:path>
              </a:pathLst>
            </a:custGeom>
            <a:noFill/>
            <a:ln w="16193" cap="rnd">
              <a:solidFill>
                <a:srgbClr val="002F87"/>
              </a:solidFill>
              <a:prstDash val="solid"/>
              <a:miter/>
            </a:ln>
          </p:spPr>
          <p:txBody>
            <a:bodyPr rtlCol="0" anchor="ctr"/>
            <a:lstStyle/>
            <a:p>
              <a:endParaRPr lang="en-EE" sz="1395"/>
            </a:p>
          </p:txBody>
        </p:sp>
        <p:sp>
          <p:nvSpPr>
            <p:cNvPr id="91" name="Freeform 90">
              <a:extLst>
                <a:ext uri="{FF2B5EF4-FFF2-40B4-BE49-F238E27FC236}">
                  <a16:creationId xmlns:a16="http://schemas.microsoft.com/office/drawing/2014/main" id="{D6E66F2A-8CCA-11D7-3B23-5138896FEA4E}"/>
                </a:ext>
              </a:extLst>
            </p:cNvPr>
            <p:cNvSpPr/>
            <p:nvPr/>
          </p:nvSpPr>
          <p:spPr>
            <a:xfrm>
              <a:off x="6106723" y="4086094"/>
              <a:ext cx="30523" cy="30523"/>
            </a:xfrm>
            <a:custGeom>
              <a:avLst/>
              <a:gdLst>
                <a:gd name="connsiteX0" fmla="*/ 28641 w 30523"/>
                <a:gd name="connsiteY0" fmla="*/ 14189 h 30523"/>
                <a:gd name="connsiteX1" fmla="*/ 28641 w 30523"/>
                <a:gd name="connsiteY1" fmla="*/ 23338 h 30523"/>
                <a:gd name="connsiteX2" fmla="*/ 23338 w 30523"/>
                <a:gd name="connsiteY2" fmla="*/ 28641 h 30523"/>
                <a:gd name="connsiteX3" fmla="*/ 14189 w 30523"/>
                <a:gd name="connsiteY3" fmla="*/ 28641 h 30523"/>
                <a:gd name="connsiteX4" fmla="*/ 1883 w 30523"/>
                <a:gd name="connsiteY4" fmla="*/ 16334 h 30523"/>
                <a:gd name="connsiteX5" fmla="*/ 1883 w 30523"/>
                <a:gd name="connsiteY5" fmla="*/ 7185 h 30523"/>
                <a:gd name="connsiteX6" fmla="*/ 7186 w 30523"/>
                <a:gd name="connsiteY6" fmla="*/ 1882 h 30523"/>
                <a:gd name="connsiteX7" fmla="*/ 16334 w 30523"/>
                <a:gd name="connsiteY7" fmla="*/ 1882 h 30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523" h="30523">
                  <a:moveTo>
                    <a:pt x="28641" y="14189"/>
                  </a:moveTo>
                  <a:cubicBezTo>
                    <a:pt x="31151" y="16699"/>
                    <a:pt x="31151" y="20828"/>
                    <a:pt x="28641" y="23338"/>
                  </a:cubicBezTo>
                  <a:lnTo>
                    <a:pt x="23338" y="28641"/>
                  </a:lnTo>
                  <a:cubicBezTo>
                    <a:pt x="20828" y="31150"/>
                    <a:pt x="16699" y="31150"/>
                    <a:pt x="14189" y="28641"/>
                  </a:cubicBezTo>
                  <a:lnTo>
                    <a:pt x="1883" y="16334"/>
                  </a:lnTo>
                  <a:cubicBezTo>
                    <a:pt x="-628" y="13824"/>
                    <a:pt x="-628" y="9695"/>
                    <a:pt x="1883" y="7185"/>
                  </a:cubicBezTo>
                  <a:lnTo>
                    <a:pt x="7186" y="1882"/>
                  </a:lnTo>
                  <a:cubicBezTo>
                    <a:pt x="9695" y="-627"/>
                    <a:pt x="13825" y="-627"/>
                    <a:pt x="16334" y="1882"/>
                  </a:cubicBezTo>
                </a:path>
              </a:pathLst>
            </a:custGeom>
            <a:noFill/>
            <a:ln w="16193" cap="rnd">
              <a:solidFill>
                <a:srgbClr val="002F87"/>
              </a:solidFill>
              <a:prstDash val="solid"/>
              <a:miter/>
            </a:ln>
          </p:spPr>
          <p:txBody>
            <a:bodyPr rtlCol="0" anchor="ctr"/>
            <a:lstStyle/>
            <a:p>
              <a:endParaRPr lang="en-EE" sz="1395"/>
            </a:p>
          </p:txBody>
        </p:sp>
        <p:sp>
          <p:nvSpPr>
            <p:cNvPr id="92" name="Freeform 91">
              <a:extLst>
                <a:ext uri="{FF2B5EF4-FFF2-40B4-BE49-F238E27FC236}">
                  <a16:creationId xmlns:a16="http://schemas.microsoft.com/office/drawing/2014/main" id="{A462F806-4EF9-B70E-EB48-5C1E1616FC09}"/>
                </a:ext>
              </a:extLst>
            </p:cNvPr>
            <p:cNvSpPr/>
            <p:nvPr/>
          </p:nvSpPr>
          <p:spPr>
            <a:xfrm>
              <a:off x="5912433" y="4208934"/>
              <a:ext cx="138000" cy="4048"/>
            </a:xfrm>
            <a:custGeom>
              <a:avLst/>
              <a:gdLst>
                <a:gd name="connsiteX0" fmla="*/ 0 w 138000"/>
                <a:gd name="connsiteY0" fmla="*/ 0 h 4048"/>
                <a:gd name="connsiteX1" fmla="*/ 138000 w 138000"/>
                <a:gd name="connsiteY1" fmla="*/ 0 h 4048"/>
              </a:gdLst>
              <a:ahLst/>
              <a:cxnLst>
                <a:cxn ang="0">
                  <a:pos x="connsiteX0" y="connsiteY0"/>
                </a:cxn>
                <a:cxn ang="0">
                  <a:pos x="connsiteX1" y="connsiteY1"/>
                </a:cxn>
              </a:cxnLst>
              <a:rect l="l" t="t" r="r" b="b"/>
              <a:pathLst>
                <a:path w="138000" h="4048">
                  <a:moveTo>
                    <a:pt x="0" y="0"/>
                  </a:moveTo>
                  <a:lnTo>
                    <a:pt x="138000" y="0"/>
                  </a:lnTo>
                </a:path>
              </a:pathLst>
            </a:custGeom>
            <a:ln w="16193" cap="rnd">
              <a:solidFill>
                <a:srgbClr val="002F87"/>
              </a:solidFill>
              <a:prstDash val="solid"/>
              <a:miter/>
            </a:ln>
          </p:spPr>
          <p:txBody>
            <a:bodyPr rtlCol="0" anchor="ctr"/>
            <a:lstStyle/>
            <a:p>
              <a:endParaRPr lang="en-EE" sz="1395"/>
            </a:p>
          </p:txBody>
        </p:sp>
        <p:sp>
          <p:nvSpPr>
            <p:cNvPr id="93" name="Freeform 92">
              <a:extLst>
                <a:ext uri="{FF2B5EF4-FFF2-40B4-BE49-F238E27FC236}">
                  <a16:creationId xmlns:a16="http://schemas.microsoft.com/office/drawing/2014/main" id="{F7627C45-D8AE-8BA6-9ECB-A2FC59462010}"/>
                </a:ext>
              </a:extLst>
            </p:cNvPr>
            <p:cNvSpPr/>
            <p:nvPr/>
          </p:nvSpPr>
          <p:spPr>
            <a:xfrm>
              <a:off x="5969552" y="4053567"/>
              <a:ext cx="25503" cy="25462"/>
            </a:xfrm>
            <a:custGeom>
              <a:avLst/>
              <a:gdLst>
                <a:gd name="connsiteX0" fmla="*/ 23479 w 25503"/>
                <a:gd name="connsiteY0" fmla="*/ 14816 h 25462"/>
                <a:gd name="connsiteX1" fmla="*/ 22022 w 25503"/>
                <a:gd name="connsiteY1" fmla="*/ 25463 h 25462"/>
                <a:gd name="connsiteX2" fmla="*/ 3401 w 25503"/>
                <a:gd name="connsiteY2" fmla="*/ 25463 h 25462"/>
                <a:gd name="connsiteX3" fmla="*/ 0 w 25503"/>
                <a:gd name="connsiteY3" fmla="*/ 0 h 25462"/>
                <a:gd name="connsiteX4" fmla="*/ 25503 w 25503"/>
                <a:gd name="connsiteY4" fmla="*/ 0 h 25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3" h="25462">
                  <a:moveTo>
                    <a:pt x="23479" y="14816"/>
                  </a:moveTo>
                  <a:lnTo>
                    <a:pt x="22022" y="25463"/>
                  </a:lnTo>
                  <a:lnTo>
                    <a:pt x="3401" y="25463"/>
                  </a:lnTo>
                  <a:lnTo>
                    <a:pt x="0" y="0"/>
                  </a:lnTo>
                  <a:lnTo>
                    <a:pt x="25503" y="0"/>
                  </a:lnTo>
                </a:path>
              </a:pathLst>
            </a:custGeom>
            <a:noFill/>
            <a:ln w="16193" cap="rnd">
              <a:solidFill>
                <a:srgbClr val="002F87"/>
              </a:solidFill>
              <a:prstDash val="solid"/>
              <a:round/>
            </a:ln>
          </p:spPr>
          <p:txBody>
            <a:bodyPr rtlCol="0" anchor="ctr"/>
            <a:lstStyle/>
            <a:p>
              <a:endParaRPr lang="en-EE" sz="1395"/>
            </a:p>
          </p:txBody>
        </p:sp>
        <p:sp>
          <p:nvSpPr>
            <p:cNvPr id="94" name="Freeform 93">
              <a:extLst>
                <a:ext uri="{FF2B5EF4-FFF2-40B4-BE49-F238E27FC236}">
                  <a16:creationId xmlns:a16="http://schemas.microsoft.com/office/drawing/2014/main" id="{E16F6495-72B1-7DB2-DD60-608F7972FDBF}"/>
                </a:ext>
              </a:extLst>
            </p:cNvPr>
            <p:cNvSpPr/>
            <p:nvPr/>
          </p:nvSpPr>
          <p:spPr>
            <a:xfrm>
              <a:off x="5965585" y="4079030"/>
              <a:ext cx="7367" cy="55014"/>
            </a:xfrm>
            <a:custGeom>
              <a:avLst/>
              <a:gdLst>
                <a:gd name="connsiteX0" fmla="*/ 7368 w 7367"/>
                <a:gd name="connsiteY0" fmla="*/ 0 h 55014"/>
                <a:gd name="connsiteX1" fmla="*/ 0 w 7367"/>
                <a:gd name="connsiteY1" fmla="*/ 55014 h 55014"/>
              </a:gdLst>
              <a:ahLst/>
              <a:cxnLst>
                <a:cxn ang="0">
                  <a:pos x="connsiteX0" y="connsiteY0"/>
                </a:cxn>
                <a:cxn ang="0">
                  <a:pos x="connsiteX1" y="connsiteY1"/>
                </a:cxn>
              </a:cxnLst>
              <a:rect l="l" t="t" r="r" b="b"/>
              <a:pathLst>
                <a:path w="7367" h="55014">
                  <a:moveTo>
                    <a:pt x="7368" y="0"/>
                  </a:moveTo>
                  <a:lnTo>
                    <a:pt x="0" y="55014"/>
                  </a:lnTo>
                </a:path>
              </a:pathLst>
            </a:custGeom>
            <a:ln w="16193" cap="rnd">
              <a:solidFill>
                <a:srgbClr val="002F87"/>
              </a:solidFill>
              <a:prstDash val="solid"/>
              <a:round/>
            </a:ln>
          </p:spPr>
          <p:txBody>
            <a:bodyPr rtlCol="0" anchor="ctr"/>
            <a:lstStyle/>
            <a:p>
              <a:endParaRPr lang="en-EE" sz="1395"/>
            </a:p>
          </p:txBody>
        </p:sp>
        <p:sp>
          <p:nvSpPr>
            <p:cNvPr id="95" name="Freeform 94">
              <a:extLst>
                <a:ext uri="{FF2B5EF4-FFF2-40B4-BE49-F238E27FC236}">
                  <a16:creationId xmlns:a16="http://schemas.microsoft.com/office/drawing/2014/main" id="{90670C98-9FDF-1382-024E-B2C2C21FE129}"/>
                </a:ext>
              </a:extLst>
            </p:cNvPr>
            <p:cNvSpPr/>
            <p:nvPr/>
          </p:nvSpPr>
          <p:spPr>
            <a:xfrm>
              <a:off x="5991574" y="4079030"/>
              <a:ext cx="11537" cy="55540"/>
            </a:xfrm>
            <a:custGeom>
              <a:avLst/>
              <a:gdLst>
                <a:gd name="connsiteX0" fmla="*/ 0 w 11537"/>
                <a:gd name="connsiteY0" fmla="*/ 0 h 55540"/>
                <a:gd name="connsiteX1" fmla="*/ 11537 w 11537"/>
                <a:gd name="connsiteY1" fmla="*/ 55540 h 55540"/>
              </a:gdLst>
              <a:ahLst/>
              <a:cxnLst>
                <a:cxn ang="0">
                  <a:pos x="connsiteX0" y="connsiteY0"/>
                </a:cxn>
                <a:cxn ang="0">
                  <a:pos x="connsiteX1" y="connsiteY1"/>
                </a:cxn>
              </a:cxnLst>
              <a:rect l="l" t="t" r="r" b="b"/>
              <a:pathLst>
                <a:path w="11537" h="55540">
                  <a:moveTo>
                    <a:pt x="0" y="0"/>
                  </a:moveTo>
                  <a:lnTo>
                    <a:pt x="11537" y="55540"/>
                  </a:lnTo>
                </a:path>
              </a:pathLst>
            </a:custGeom>
            <a:ln w="16193" cap="rnd">
              <a:solidFill>
                <a:srgbClr val="002F87"/>
              </a:solidFill>
              <a:prstDash val="solid"/>
              <a:round/>
            </a:ln>
          </p:spPr>
          <p:txBody>
            <a:bodyPr rtlCol="0" anchor="ctr"/>
            <a:lstStyle/>
            <a:p>
              <a:endParaRPr lang="en-EE" sz="1395"/>
            </a:p>
          </p:txBody>
        </p:sp>
      </p:grpSp>
      <p:sp>
        <p:nvSpPr>
          <p:cNvPr id="96" name="Freeform 95">
            <a:extLst>
              <a:ext uri="{FF2B5EF4-FFF2-40B4-BE49-F238E27FC236}">
                <a16:creationId xmlns:a16="http://schemas.microsoft.com/office/drawing/2014/main" id="{48D1276D-CFDD-E3AB-CF1E-64CBE7FDD291}"/>
              </a:ext>
            </a:extLst>
          </p:cNvPr>
          <p:cNvSpPr/>
          <p:nvPr/>
        </p:nvSpPr>
        <p:spPr>
          <a:xfrm>
            <a:off x="1801301" y="2303123"/>
            <a:ext cx="124213" cy="248427"/>
          </a:xfrm>
          <a:custGeom>
            <a:avLst/>
            <a:gdLst>
              <a:gd name="connsiteX0" fmla="*/ 0 w 81529"/>
              <a:gd name="connsiteY0" fmla="*/ 0 h 163058"/>
              <a:gd name="connsiteX1" fmla="*/ 81529 w 81529"/>
              <a:gd name="connsiteY1" fmla="*/ 81529 h 163058"/>
              <a:gd name="connsiteX2" fmla="*/ 0 w 81529"/>
              <a:gd name="connsiteY2" fmla="*/ 163058 h 163058"/>
            </a:gdLst>
            <a:ahLst/>
            <a:cxnLst>
              <a:cxn ang="0">
                <a:pos x="connsiteX0" y="connsiteY0"/>
              </a:cxn>
              <a:cxn ang="0">
                <a:pos x="connsiteX1" y="connsiteY1"/>
              </a:cxn>
              <a:cxn ang="0">
                <a:pos x="connsiteX2" y="connsiteY2"/>
              </a:cxn>
            </a:cxnLst>
            <a:rect l="l" t="t" r="r" b="b"/>
            <a:pathLst>
              <a:path w="81529" h="163058">
                <a:moveTo>
                  <a:pt x="0" y="0"/>
                </a:moveTo>
                <a:lnTo>
                  <a:pt x="81529" y="81529"/>
                </a:lnTo>
                <a:lnTo>
                  <a:pt x="0" y="163058"/>
                </a:lnTo>
              </a:path>
            </a:pathLst>
          </a:custGeom>
          <a:noFill/>
          <a:ln w="20241" cap="rnd">
            <a:solidFill>
              <a:srgbClr val="002F87"/>
            </a:solidFill>
            <a:prstDash val="solid"/>
            <a:round/>
          </a:ln>
        </p:spPr>
        <p:txBody>
          <a:bodyPr rtlCol="0" anchor="ctr"/>
          <a:lstStyle/>
          <a:p>
            <a:endParaRPr lang="en-EE" sz="1395" b="1"/>
          </a:p>
        </p:txBody>
      </p:sp>
      <p:sp>
        <p:nvSpPr>
          <p:cNvPr id="97" name="Freeform 96">
            <a:extLst>
              <a:ext uri="{FF2B5EF4-FFF2-40B4-BE49-F238E27FC236}">
                <a16:creationId xmlns:a16="http://schemas.microsoft.com/office/drawing/2014/main" id="{70DD4AE1-8DDA-CD3C-FDF9-46851A83E4FC}"/>
              </a:ext>
            </a:extLst>
          </p:cNvPr>
          <p:cNvSpPr/>
          <p:nvPr/>
        </p:nvSpPr>
        <p:spPr>
          <a:xfrm>
            <a:off x="9249643" y="5857224"/>
            <a:ext cx="124213" cy="248427"/>
          </a:xfrm>
          <a:custGeom>
            <a:avLst/>
            <a:gdLst>
              <a:gd name="connsiteX0" fmla="*/ 0 w 81529"/>
              <a:gd name="connsiteY0" fmla="*/ 0 h 163058"/>
              <a:gd name="connsiteX1" fmla="*/ 81529 w 81529"/>
              <a:gd name="connsiteY1" fmla="*/ 81529 h 163058"/>
              <a:gd name="connsiteX2" fmla="*/ 0 w 81529"/>
              <a:gd name="connsiteY2" fmla="*/ 163059 h 163058"/>
            </a:gdLst>
            <a:ahLst/>
            <a:cxnLst>
              <a:cxn ang="0">
                <a:pos x="connsiteX0" y="connsiteY0"/>
              </a:cxn>
              <a:cxn ang="0">
                <a:pos x="connsiteX1" y="connsiteY1"/>
              </a:cxn>
              <a:cxn ang="0">
                <a:pos x="connsiteX2" y="connsiteY2"/>
              </a:cxn>
            </a:cxnLst>
            <a:rect l="l" t="t" r="r" b="b"/>
            <a:pathLst>
              <a:path w="81529" h="163058">
                <a:moveTo>
                  <a:pt x="0" y="0"/>
                </a:moveTo>
                <a:lnTo>
                  <a:pt x="81529" y="81529"/>
                </a:lnTo>
                <a:lnTo>
                  <a:pt x="0" y="163059"/>
                </a:lnTo>
              </a:path>
            </a:pathLst>
          </a:custGeom>
          <a:noFill/>
          <a:ln w="20241" cap="rnd">
            <a:solidFill>
              <a:srgbClr val="002F87"/>
            </a:solidFill>
            <a:prstDash val="solid"/>
            <a:round/>
          </a:ln>
        </p:spPr>
        <p:txBody>
          <a:bodyPr rtlCol="0" anchor="ctr"/>
          <a:lstStyle/>
          <a:p>
            <a:endParaRPr lang="en-EE" sz="1395"/>
          </a:p>
        </p:txBody>
      </p:sp>
      <p:grpSp>
        <p:nvGrpSpPr>
          <p:cNvPr id="156" name="Group 155">
            <a:extLst>
              <a:ext uri="{FF2B5EF4-FFF2-40B4-BE49-F238E27FC236}">
                <a16:creationId xmlns:a16="http://schemas.microsoft.com/office/drawing/2014/main" id="{5ADE9A5C-1AC1-695C-E4A2-440BF8834490}"/>
              </a:ext>
            </a:extLst>
          </p:cNvPr>
          <p:cNvGrpSpPr/>
          <p:nvPr/>
        </p:nvGrpSpPr>
        <p:grpSpPr>
          <a:xfrm>
            <a:off x="6890439" y="3212807"/>
            <a:ext cx="1163786" cy="710055"/>
            <a:chOff x="7460668" y="3182928"/>
            <a:chExt cx="895882" cy="524579"/>
          </a:xfrm>
        </p:grpSpPr>
        <p:sp>
          <p:nvSpPr>
            <p:cNvPr id="98" name="Freeform 97">
              <a:extLst>
                <a:ext uri="{FF2B5EF4-FFF2-40B4-BE49-F238E27FC236}">
                  <a16:creationId xmlns:a16="http://schemas.microsoft.com/office/drawing/2014/main" id="{7F272BEB-5746-FBB4-B1B9-A1EFF65CBC22}"/>
                </a:ext>
              </a:extLst>
            </p:cNvPr>
            <p:cNvSpPr/>
            <p:nvPr/>
          </p:nvSpPr>
          <p:spPr>
            <a:xfrm>
              <a:off x="7863419" y="3182928"/>
              <a:ext cx="90380" cy="90380"/>
            </a:xfrm>
            <a:custGeom>
              <a:avLst/>
              <a:gdLst>
                <a:gd name="connsiteX0" fmla="*/ 59103 w 59102"/>
                <a:gd name="connsiteY0" fmla="*/ 29551 h 59102"/>
                <a:gd name="connsiteX1" fmla="*/ 29551 w 59102"/>
                <a:gd name="connsiteY1" fmla="*/ 59103 h 59102"/>
                <a:gd name="connsiteX2" fmla="*/ 0 w 59102"/>
                <a:gd name="connsiteY2" fmla="*/ 29551 h 59102"/>
                <a:gd name="connsiteX3" fmla="*/ 29551 w 59102"/>
                <a:gd name="connsiteY3" fmla="*/ 0 h 59102"/>
                <a:gd name="connsiteX4" fmla="*/ 59103 w 59102"/>
                <a:gd name="connsiteY4" fmla="*/ 29551 h 59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02" h="59102">
                  <a:moveTo>
                    <a:pt x="59103" y="29551"/>
                  </a:moveTo>
                  <a:cubicBezTo>
                    <a:pt x="59103" y="45872"/>
                    <a:pt x="45872" y="59103"/>
                    <a:pt x="29551" y="59103"/>
                  </a:cubicBezTo>
                  <a:cubicBezTo>
                    <a:pt x="13230" y="59103"/>
                    <a:pt x="0" y="45872"/>
                    <a:pt x="0" y="29551"/>
                  </a:cubicBezTo>
                  <a:cubicBezTo>
                    <a:pt x="0" y="13231"/>
                    <a:pt x="13230" y="0"/>
                    <a:pt x="29551" y="0"/>
                  </a:cubicBezTo>
                  <a:cubicBezTo>
                    <a:pt x="45872" y="0"/>
                    <a:pt x="59103" y="13231"/>
                    <a:pt x="59103" y="29551"/>
                  </a:cubicBezTo>
                  <a:close/>
                </a:path>
              </a:pathLst>
            </a:custGeom>
            <a:noFill/>
            <a:ln w="16193" cap="rnd">
              <a:solidFill>
                <a:srgbClr val="002F87"/>
              </a:solidFill>
              <a:prstDash val="solid"/>
              <a:miter/>
            </a:ln>
          </p:spPr>
          <p:txBody>
            <a:bodyPr rtlCol="0" anchor="ctr"/>
            <a:lstStyle/>
            <a:p>
              <a:endParaRPr lang="en-EE" sz="1395" b="1"/>
            </a:p>
          </p:txBody>
        </p:sp>
        <p:sp>
          <p:nvSpPr>
            <p:cNvPr id="99" name="Freeform 98">
              <a:extLst>
                <a:ext uri="{FF2B5EF4-FFF2-40B4-BE49-F238E27FC236}">
                  <a16:creationId xmlns:a16="http://schemas.microsoft.com/office/drawing/2014/main" id="{9B508479-4DAC-8567-06E8-FB1659AF4944}"/>
                </a:ext>
              </a:extLst>
            </p:cNvPr>
            <p:cNvSpPr/>
            <p:nvPr/>
          </p:nvSpPr>
          <p:spPr>
            <a:xfrm>
              <a:off x="7579340" y="3225951"/>
              <a:ext cx="90380" cy="90380"/>
            </a:xfrm>
            <a:custGeom>
              <a:avLst/>
              <a:gdLst>
                <a:gd name="connsiteX0" fmla="*/ 59103 w 59102"/>
                <a:gd name="connsiteY0" fmla="*/ 29551 h 59102"/>
                <a:gd name="connsiteX1" fmla="*/ 29551 w 59102"/>
                <a:gd name="connsiteY1" fmla="*/ 59103 h 59102"/>
                <a:gd name="connsiteX2" fmla="*/ 0 w 59102"/>
                <a:gd name="connsiteY2" fmla="*/ 29551 h 59102"/>
                <a:gd name="connsiteX3" fmla="*/ 29551 w 59102"/>
                <a:gd name="connsiteY3" fmla="*/ 0 h 59102"/>
                <a:gd name="connsiteX4" fmla="*/ 59103 w 59102"/>
                <a:gd name="connsiteY4" fmla="*/ 29551 h 59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02" h="59102">
                  <a:moveTo>
                    <a:pt x="59103" y="29551"/>
                  </a:moveTo>
                  <a:cubicBezTo>
                    <a:pt x="59103" y="45872"/>
                    <a:pt x="45872" y="59103"/>
                    <a:pt x="29551" y="59103"/>
                  </a:cubicBezTo>
                  <a:cubicBezTo>
                    <a:pt x="13230" y="59103"/>
                    <a:pt x="0" y="45872"/>
                    <a:pt x="0" y="29551"/>
                  </a:cubicBezTo>
                  <a:cubicBezTo>
                    <a:pt x="0" y="13231"/>
                    <a:pt x="13230" y="0"/>
                    <a:pt x="29551" y="0"/>
                  </a:cubicBezTo>
                  <a:cubicBezTo>
                    <a:pt x="45872" y="0"/>
                    <a:pt x="59103" y="13231"/>
                    <a:pt x="59103" y="29551"/>
                  </a:cubicBezTo>
                  <a:close/>
                </a:path>
              </a:pathLst>
            </a:custGeom>
            <a:noFill/>
            <a:ln w="16193" cap="rnd">
              <a:solidFill>
                <a:srgbClr val="002F87"/>
              </a:solidFill>
              <a:prstDash val="solid"/>
              <a:miter/>
            </a:ln>
          </p:spPr>
          <p:txBody>
            <a:bodyPr rtlCol="0" anchor="ctr"/>
            <a:lstStyle/>
            <a:p>
              <a:endParaRPr lang="en-EE" sz="1395" b="1"/>
            </a:p>
          </p:txBody>
        </p:sp>
        <p:sp>
          <p:nvSpPr>
            <p:cNvPr id="100" name="Freeform 99">
              <a:extLst>
                <a:ext uri="{FF2B5EF4-FFF2-40B4-BE49-F238E27FC236}">
                  <a16:creationId xmlns:a16="http://schemas.microsoft.com/office/drawing/2014/main" id="{A3D99041-383A-8CF2-3541-D4353354AAF5}"/>
                </a:ext>
              </a:extLst>
            </p:cNvPr>
            <p:cNvSpPr/>
            <p:nvPr/>
          </p:nvSpPr>
          <p:spPr>
            <a:xfrm>
              <a:off x="7815939" y="3309523"/>
              <a:ext cx="185404" cy="73542"/>
            </a:xfrm>
            <a:custGeom>
              <a:avLst/>
              <a:gdLst>
                <a:gd name="connsiteX0" fmla="*/ 0 w 121241"/>
                <a:gd name="connsiteY0" fmla="*/ 48092 h 48091"/>
                <a:gd name="connsiteX1" fmla="*/ 60681 w 121241"/>
                <a:gd name="connsiteY1" fmla="*/ 0 h 48091"/>
                <a:gd name="connsiteX2" fmla="*/ 121241 w 121241"/>
                <a:gd name="connsiteY2" fmla="*/ 47485 h 48091"/>
              </a:gdLst>
              <a:ahLst/>
              <a:cxnLst>
                <a:cxn ang="0">
                  <a:pos x="connsiteX0" y="connsiteY0"/>
                </a:cxn>
                <a:cxn ang="0">
                  <a:pos x="connsiteX1" y="connsiteY1"/>
                </a:cxn>
                <a:cxn ang="0">
                  <a:pos x="connsiteX2" y="connsiteY2"/>
                </a:cxn>
              </a:cxnLst>
              <a:rect l="l" t="t" r="r" b="b"/>
              <a:pathLst>
                <a:path w="121241" h="48091">
                  <a:moveTo>
                    <a:pt x="0" y="48092"/>
                  </a:moveTo>
                  <a:cubicBezTo>
                    <a:pt x="5505" y="20686"/>
                    <a:pt x="30604" y="0"/>
                    <a:pt x="60681" y="0"/>
                  </a:cubicBezTo>
                  <a:cubicBezTo>
                    <a:pt x="90759" y="0"/>
                    <a:pt x="115493" y="20403"/>
                    <a:pt x="121241" y="47485"/>
                  </a:cubicBezTo>
                </a:path>
              </a:pathLst>
            </a:custGeom>
            <a:noFill/>
            <a:ln w="16193" cap="rnd">
              <a:solidFill>
                <a:srgbClr val="002F87"/>
              </a:solidFill>
              <a:prstDash val="solid"/>
              <a:miter/>
            </a:ln>
          </p:spPr>
          <p:txBody>
            <a:bodyPr rtlCol="0" anchor="ctr"/>
            <a:lstStyle/>
            <a:p>
              <a:endParaRPr lang="en-EE" sz="1395" b="1"/>
            </a:p>
          </p:txBody>
        </p:sp>
        <p:sp>
          <p:nvSpPr>
            <p:cNvPr id="101" name="Freeform 100">
              <a:extLst>
                <a:ext uri="{FF2B5EF4-FFF2-40B4-BE49-F238E27FC236}">
                  <a16:creationId xmlns:a16="http://schemas.microsoft.com/office/drawing/2014/main" id="{AB8A384A-8688-B623-909C-DA507C57F6F4}"/>
                </a:ext>
              </a:extLst>
            </p:cNvPr>
            <p:cNvSpPr/>
            <p:nvPr/>
          </p:nvSpPr>
          <p:spPr>
            <a:xfrm>
              <a:off x="7542870" y="3357373"/>
              <a:ext cx="178851" cy="98801"/>
            </a:xfrm>
            <a:custGeom>
              <a:avLst/>
              <a:gdLst>
                <a:gd name="connsiteX0" fmla="*/ 127 w 116956"/>
                <a:gd name="connsiteY0" fmla="*/ 64609 h 64609"/>
                <a:gd name="connsiteX1" fmla="*/ 46073 w 116956"/>
                <a:gd name="connsiteY1" fmla="*/ 2268 h 64609"/>
                <a:gd name="connsiteX2" fmla="*/ 116956 w 116956"/>
                <a:gd name="connsiteY2" fmla="*/ 32224 h 64609"/>
              </a:gdLst>
              <a:ahLst/>
              <a:cxnLst>
                <a:cxn ang="0">
                  <a:pos x="connsiteX0" y="connsiteY0"/>
                </a:cxn>
                <a:cxn ang="0">
                  <a:pos x="connsiteX1" y="connsiteY1"/>
                </a:cxn>
                <a:cxn ang="0">
                  <a:pos x="connsiteX2" y="connsiteY2"/>
                </a:cxn>
              </a:cxnLst>
              <a:rect l="l" t="t" r="r" b="b"/>
              <a:pathLst>
                <a:path w="116956" h="64609">
                  <a:moveTo>
                    <a:pt x="127" y="64609"/>
                  </a:moveTo>
                  <a:cubicBezTo>
                    <a:pt x="-1735" y="36718"/>
                    <a:pt x="17008" y="10162"/>
                    <a:pt x="46073" y="2268"/>
                  </a:cubicBezTo>
                  <a:cubicBezTo>
                    <a:pt x="74896" y="-5585"/>
                    <a:pt x="104285" y="7571"/>
                    <a:pt x="116956" y="32224"/>
                  </a:cubicBezTo>
                </a:path>
              </a:pathLst>
            </a:custGeom>
            <a:noFill/>
            <a:ln w="16193" cap="rnd">
              <a:solidFill>
                <a:srgbClr val="002F87"/>
              </a:solidFill>
              <a:prstDash val="solid"/>
              <a:miter/>
            </a:ln>
          </p:spPr>
          <p:txBody>
            <a:bodyPr rtlCol="0" anchor="ctr"/>
            <a:lstStyle/>
            <a:p>
              <a:endParaRPr lang="en-EE" sz="1395" b="1"/>
            </a:p>
          </p:txBody>
        </p:sp>
        <p:sp>
          <p:nvSpPr>
            <p:cNvPr id="102" name="Freeform 101">
              <a:extLst>
                <a:ext uri="{FF2B5EF4-FFF2-40B4-BE49-F238E27FC236}">
                  <a16:creationId xmlns:a16="http://schemas.microsoft.com/office/drawing/2014/main" id="{6C11ABF0-3A2E-DF84-6248-172BFE2EBE73}"/>
                </a:ext>
              </a:extLst>
            </p:cNvPr>
            <p:cNvSpPr/>
            <p:nvPr/>
          </p:nvSpPr>
          <p:spPr>
            <a:xfrm>
              <a:off x="8159944" y="3225085"/>
              <a:ext cx="90380" cy="90380"/>
            </a:xfrm>
            <a:custGeom>
              <a:avLst/>
              <a:gdLst>
                <a:gd name="connsiteX0" fmla="*/ 59103 w 59102"/>
                <a:gd name="connsiteY0" fmla="*/ 29551 h 59102"/>
                <a:gd name="connsiteX1" fmla="*/ 29551 w 59102"/>
                <a:gd name="connsiteY1" fmla="*/ 59103 h 59102"/>
                <a:gd name="connsiteX2" fmla="*/ 0 w 59102"/>
                <a:gd name="connsiteY2" fmla="*/ 29551 h 59102"/>
                <a:gd name="connsiteX3" fmla="*/ 29551 w 59102"/>
                <a:gd name="connsiteY3" fmla="*/ 0 h 59102"/>
                <a:gd name="connsiteX4" fmla="*/ 59103 w 59102"/>
                <a:gd name="connsiteY4" fmla="*/ 29551 h 59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02" h="59102">
                  <a:moveTo>
                    <a:pt x="59103" y="29551"/>
                  </a:moveTo>
                  <a:cubicBezTo>
                    <a:pt x="59103" y="45872"/>
                    <a:pt x="45872" y="59103"/>
                    <a:pt x="29551" y="59103"/>
                  </a:cubicBezTo>
                  <a:cubicBezTo>
                    <a:pt x="13230" y="59103"/>
                    <a:pt x="0" y="45872"/>
                    <a:pt x="0" y="29551"/>
                  </a:cubicBezTo>
                  <a:cubicBezTo>
                    <a:pt x="0" y="13231"/>
                    <a:pt x="13230" y="0"/>
                    <a:pt x="29551" y="0"/>
                  </a:cubicBezTo>
                  <a:cubicBezTo>
                    <a:pt x="45872" y="0"/>
                    <a:pt x="59103" y="13231"/>
                    <a:pt x="59103" y="29551"/>
                  </a:cubicBezTo>
                  <a:close/>
                </a:path>
              </a:pathLst>
            </a:custGeom>
            <a:noFill/>
            <a:ln w="16193" cap="rnd">
              <a:solidFill>
                <a:srgbClr val="002F87"/>
              </a:solidFill>
              <a:prstDash val="solid"/>
              <a:miter/>
            </a:ln>
          </p:spPr>
          <p:txBody>
            <a:bodyPr rtlCol="0" anchor="ctr"/>
            <a:lstStyle/>
            <a:p>
              <a:endParaRPr lang="en-EE" sz="1395" b="1"/>
            </a:p>
          </p:txBody>
        </p:sp>
        <p:sp>
          <p:nvSpPr>
            <p:cNvPr id="103" name="Freeform 102">
              <a:extLst>
                <a:ext uri="{FF2B5EF4-FFF2-40B4-BE49-F238E27FC236}">
                  <a16:creationId xmlns:a16="http://schemas.microsoft.com/office/drawing/2014/main" id="{D773164E-95A1-02AF-E7C9-5E200018B9D8}"/>
                </a:ext>
              </a:extLst>
            </p:cNvPr>
            <p:cNvSpPr/>
            <p:nvPr/>
          </p:nvSpPr>
          <p:spPr>
            <a:xfrm>
              <a:off x="8112277" y="3351244"/>
              <a:ext cx="178849" cy="98801"/>
            </a:xfrm>
            <a:custGeom>
              <a:avLst/>
              <a:gdLst>
                <a:gd name="connsiteX0" fmla="*/ 116829 w 116955"/>
                <a:gd name="connsiteY0" fmla="*/ 64609 h 64609"/>
                <a:gd name="connsiteX1" fmla="*/ 70883 w 116955"/>
                <a:gd name="connsiteY1" fmla="*/ 2268 h 64609"/>
                <a:gd name="connsiteX2" fmla="*/ 0 w 116955"/>
                <a:gd name="connsiteY2" fmla="*/ 32224 h 64609"/>
              </a:gdLst>
              <a:ahLst/>
              <a:cxnLst>
                <a:cxn ang="0">
                  <a:pos x="connsiteX0" y="connsiteY0"/>
                </a:cxn>
                <a:cxn ang="0">
                  <a:pos x="connsiteX1" y="connsiteY1"/>
                </a:cxn>
                <a:cxn ang="0">
                  <a:pos x="connsiteX2" y="connsiteY2"/>
                </a:cxn>
              </a:cxnLst>
              <a:rect l="l" t="t" r="r" b="b"/>
              <a:pathLst>
                <a:path w="116955" h="64609">
                  <a:moveTo>
                    <a:pt x="116829" y="64609"/>
                  </a:moveTo>
                  <a:cubicBezTo>
                    <a:pt x="118691" y="36718"/>
                    <a:pt x="99948" y="10162"/>
                    <a:pt x="70883" y="2268"/>
                  </a:cubicBezTo>
                  <a:cubicBezTo>
                    <a:pt x="42060" y="-5585"/>
                    <a:pt x="12671" y="7571"/>
                    <a:pt x="0" y="32224"/>
                  </a:cubicBezTo>
                </a:path>
              </a:pathLst>
            </a:custGeom>
            <a:noFill/>
            <a:ln w="16193" cap="rnd">
              <a:solidFill>
                <a:srgbClr val="002F87"/>
              </a:solidFill>
              <a:prstDash val="solid"/>
              <a:miter/>
            </a:ln>
          </p:spPr>
          <p:txBody>
            <a:bodyPr rtlCol="0" anchor="ctr"/>
            <a:lstStyle/>
            <a:p>
              <a:endParaRPr lang="en-EE" sz="1395" b="1"/>
            </a:p>
          </p:txBody>
        </p:sp>
        <p:sp>
          <p:nvSpPr>
            <p:cNvPr id="104" name="Freeform 103">
              <a:extLst>
                <a:ext uri="{FF2B5EF4-FFF2-40B4-BE49-F238E27FC236}">
                  <a16:creationId xmlns:a16="http://schemas.microsoft.com/office/drawing/2014/main" id="{97271EC9-8F1F-704C-8A41-5BDE8CE52FFC}"/>
                </a:ext>
              </a:extLst>
            </p:cNvPr>
            <p:cNvSpPr/>
            <p:nvPr/>
          </p:nvSpPr>
          <p:spPr>
            <a:xfrm>
              <a:off x="7460668" y="3431042"/>
              <a:ext cx="895882" cy="276465"/>
            </a:xfrm>
            <a:custGeom>
              <a:avLst/>
              <a:gdLst>
                <a:gd name="connsiteX0" fmla="*/ 77643 w 585844"/>
                <a:gd name="connsiteY0" fmla="*/ 180789 h 180789"/>
                <a:gd name="connsiteX1" fmla="*/ 0 w 585844"/>
                <a:gd name="connsiteY1" fmla="*/ 107721 h 180789"/>
                <a:gd name="connsiteX2" fmla="*/ 292922 w 585844"/>
                <a:gd name="connsiteY2" fmla="*/ 0 h 180789"/>
                <a:gd name="connsiteX3" fmla="*/ 585845 w 585844"/>
                <a:gd name="connsiteY3" fmla="*/ 107721 h 180789"/>
                <a:gd name="connsiteX4" fmla="*/ 529616 w 585844"/>
                <a:gd name="connsiteY4" fmla="*/ 171195 h 180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844" h="180789">
                  <a:moveTo>
                    <a:pt x="77643" y="180789"/>
                  </a:moveTo>
                  <a:cubicBezTo>
                    <a:pt x="29430" y="161601"/>
                    <a:pt x="0" y="135936"/>
                    <a:pt x="0" y="107721"/>
                  </a:cubicBezTo>
                  <a:cubicBezTo>
                    <a:pt x="0" y="48213"/>
                    <a:pt x="131159" y="0"/>
                    <a:pt x="292922" y="0"/>
                  </a:cubicBezTo>
                  <a:cubicBezTo>
                    <a:pt x="454686" y="0"/>
                    <a:pt x="585845" y="48213"/>
                    <a:pt x="585845" y="107721"/>
                  </a:cubicBezTo>
                  <a:cubicBezTo>
                    <a:pt x="585845" y="131443"/>
                    <a:pt x="564957" y="153383"/>
                    <a:pt x="529616" y="171195"/>
                  </a:cubicBezTo>
                </a:path>
              </a:pathLst>
            </a:custGeom>
            <a:noFill/>
            <a:ln w="16193" cap="rnd">
              <a:solidFill>
                <a:srgbClr val="002F87"/>
              </a:solidFill>
              <a:prstDash val="solid"/>
              <a:miter/>
            </a:ln>
          </p:spPr>
          <p:txBody>
            <a:bodyPr rtlCol="0" anchor="ctr"/>
            <a:lstStyle/>
            <a:p>
              <a:endParaRPr lang="en-EE" sz="1395" b="1"/>
            </a:p>
          </p:txBody>
        </p:sp>
        <p:sp>
          <p:nvSpPr>
            <p:cNvPr id="105" name="Freeform 104">
              <a:extLst>
                <a:ext uri="{FF2B5EF4-FFF2-40B4-BE49-F238E27FC236}">
                  <a16:creationId xmlns:a16="http://schemas.microsoft.com/office/drawing/2014/main" id="{53D48AA0-7AC2-9BAD-E2D3-C664A27B98C5}"/>
                </a:ext>
              </a:extLst>
            </p:cNvPr>
            <p:cNvSpPr/>
            <p:nvPr/>
          </p:nvSpPr>
          <p:spPr>
            <a:xfrm>
              <a:off x="7686806" y="3523280"/>
              <a:ext cx="464408" cy="169556"/>
            </a:xfrm>
            <a:custGeom>
              <a:avLst/>
              <a:gdLst>
                <a:gd name="connsiteX0" fmla="*/ 129378 w 303690"/>
                <a:gd name="connsiteY0" fmla="*/ 110878 h 110878"/>
                <a:gd name="connsiteX1" fmla="*/ 0 w 303690"/>
                <a:gd name="connsiteY1" fmla="*/ 55743 h 110878"/>
                <a:gd name="connsiteX2" fmla="*/ 151845 w 303690"/>
                <a:gd name="connsiteY2" fmla="*/ 0 h 110878"/>
                <a:gd name="connsiteX3" fmla="*/ 303690 w 303690"/>
                <a:gd name="connsiteY3" fmla="*/ 55743 h 110878"/>
                <a:gd name="connsiteX4" fmla="*/ 182449 w 303690"/>
                <a:gd name="connsiteY4" fmla="*/ 110352 h 110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690" h="110878">
                  <a:moveTo>
                    <a:pt x="129378" y="110878"/>
                  </a:moveTo>
                  <a:cubicBezTo>
                    <a:pt x="56188" y="106911"/>
                    <a:pt x="0" y="83715"/>
                    <a:pt x="0" y="55743"/>
                  </a:cubicBezTo>
                  <a:cubicBezTo>
                    <a:pt x="0" y="24936"/>
                    <a:pt x="67968" y="0"/>
                    <a:pt x="151845" y="0"/>
                  </a:cubicBezTo>
                  <a:cubicBezTo>
                    <a:pt x="235722" y="0"/>
                    <a:pt x="303690" y="24977"/>
                    <a:pt x="303690" y="55743"/>
                  </a:cubicBezTo>
                  <a:cubicBezTo>
                    <a:pt x="303690" y="82663"/>
                    <a:pt x="251632" y="105170"/>
                    <a:pt x="182449" y="110352"/>
                  </a:cubicBezTo>
                </a:path>
              </a:pathLst>
            </a:custGeom>
            <a:noFill/>
            <a:ln w="16193" cap="rnd">
              <a:solidFill>
                <a:srgbClr val="002F87"/>
              </a:solidFill>
              <a:prstDash val="solid"/>
              <a:miter/>
            </a:ln>
          </p:spPr>
          <p:txBody>
            <a:bodyPr rtlCol="0" anchor="ctr"/>
            <a:lstStyle/>
            <a:p>
              <a:endParaRPr lang="en-EE" sz="1395" b="1"/>
            </a:p>
          </p:txBody>
        </p:sp>
        <p:sp>
          <p:nvSpPr>
            <p:cNvPr id="106" name="Freeform 105">
              <a:extLst>
                <a:ext uri="{FF2B5EF4-FFF2-40B4-BE49-F238E27FC236}">
                  <a16:creationId xmlns:a16="http://schemas.microsoft.com/office/drawing/2014/main" id="{30369D52-ADDE-E0EF-0243-B2111E02EF45}"/>
                </a:ext>
              </a:extLst>
            </p:cNvPr>
            <p:cNvSpPr/>
            <p:nvPr/>
          </p:nvSpPr>
          <p:spPr>
            <a:xfrm>
              <a:off x="7828939" y="3575527"/>
              <a:ext cx="180142" cy="64504"/>
            </a:xfrm>
            <a:custGeom>
              <a:avLst/>
              <a:gdLst>
                <a:gd name="connsiteX0" fmla="*/ 40805 w 117800"/>
                <a:gd name="connsiteY0" fmla="*/ 42181 h 42181"/>
                <a:gd name="connsiteX1" fmla="*/ 0 w 117800"/>
                <a:gd name="connsiteY1" fmla="*/ 21617 h 42181"/>
                <a:gd name="connsiteX2" fmla="*/ 58900 w 117800"/>
                <a:gd name="connsiteY2" fmla="*/ 0 h 42181"/>
                <a:gd name="connsiteX3" fmla="*/ 117800 w 117800"/>
                <a:gd name="connsiteY3" fmla="*/ 21617 h 42181"/>
                <a:gd name="connsiteX4" fmla="*/ 78088 w 117800"/>
                <a:gd name="connsiteY4" fmla="*/ 42060 h 42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00" h="42181">
                  <a:moveTo>
                    <a:pt x="40805" y="42181"/>
                  </a:moveTo>
                  <a:cubicBezTo>
                    <a:pt x="17123" y="39388"/>
                    <a:pt x="0" y="31211"/>
                    <a:pt x="0" y="21617"/>
                  </a:cubicBezTo>
                  <a:cubicBezTo>
                    <a:pt x="0" y="9675"/>
                    <a:pt x="26353" y="0"/>
                    <a:pt x="58900" y="0"/>
                  </a:cubicBezTo>
                  <a:cubicBezTo>
                    <a:pt x="91447" y="0"/>
                    <a:pt x="117800" y="9675"/>
                    <a:pt x="117800" y="21617"/>
                  </a:cubicBezTo>
                  <a:cubicBezTo>
                    <a:pt x="117800" y="31090"/>
                    <a:pt x="101203" y="39145"/>
                    <a:pt x="78088" y="42060"/>
                  </a:cubicBezTo>
                </a:path>
              </a:pathLst>
            </a:custGeom>
            <a:noFill/>
            <a:ln w="16193" cap="rnd">
              <a:solidFill>
                <a:srgbClr val="002F87"/>
              </a:solidFill>
              <a:prstDash val="solid"/>
              <a:miter/>
            </a:ln>
          </p:spPr>
          <p:txBody>
            <a:bodyPr rtlCol="0" anchor="ctr"/>
            <a:lstStyle/>
            <a:p>
              <a:endParaRPr lang="en-EE" sz="1395" b="1"/>
            </a:p>
          </p:txBody>
        </p:sp>
        <p:sp>
          <p:nvSpPr>
            <p:cNvPr id="107" name="Freeform 106">
              <a:extLst>
                <a:ext uri="{FF2B5EF4-FFF2-40B4-BE49-F238E27FC236}">
                  <a16:creationId xmlns:a16="http://schemas.microsoft.com/office/drawing/2014/main" id="{6B406E5F-4056-BA29-D49D-C16400C779E0}"/>
                </a:ext>
              </a:extLst>
            </p:cNvPr>
            <p:cNvSpPr/>
            <p:nvPr/>
          </p:nvSpPr>
          <p:spPr>
            <a:xfrm>
              <a:off x="7840391" y="3405846"/>
              <a:ext cx="136437" cy="81590"/>
            </a:xfrm>
            <a:custGeom>
              <a:avLst/>
              <a:gdLst>
                <a:gd name="connsiteX0" fmla="*/ 89221 w 89220"/>
                <a:gd name="connsiteY0" fmla="*/ 53354 h 53354"/>
                <a:gd name="connsiteX1" fmla="*/ 0 w 89220"/>
                <a:gd name="connsiteY1" fmla="*/ 53354 h 53354"/>
                <a:gd name="connsiteX2" fmla="*/ 0 w 89220"/>
                <a:gd name="connsiteY2" fmla="*/ 0 h 53354"/>
                <a:gd name="connsiteX3" fmla="*/ 89221 w 89220"/>
                <a:gd name="connsiteY3" fmla="*/ 0 h 53354"/>
                <a:gd name="connsiteX4" fmla="*/ 89221 w 89220"/>
                <a:gd name="connsiteY4" fmla="*/ 28904 h 53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20" h="53354">
                  <a:moveTo>
                    <a:pt x="89221" y="53354"/>
                  </a:moveTo>
                  <a:lnTo>
                    <a:pt x="0" y="53354"/>
                  </a:lnTo>
                  <a:lnTo>
                    <a:pt x="0" y="0"/>
                  </a:lnTo>
                  <a:lnTo>
                    <a:pt x="89221" y="0"/>
                  </a:lnTo>
                  <a:lnTo>
                    <a:pt x="89221" y="28904"/>
                  </a:lnTo>
                </a:path>
              </a:pathLst>
            </a:custGeom>
            <a:solidFill>
              <a:srgbClr val="FFFFFF"/>
            </a:solidFill>
            <a:ln w="16193" cap="rnd">
              <a:solidFill>
                <a:srgbClr val="002F87"/>
              </a:solidFill>
              <a:prstDash val="solid"/>
              <a:round/>
            </a:ln>
          </p:spPr>
          <p:txBody>
            <a:bodyPr rtlCol="0" anchor="ctr"/>
            <a:lstStyle/>
            <a:p>
              <a:endParaRPr lang="en-EE" sz="1395" b="1"/>
            </a:p>
          </p:txBody>
        </p:sp>
        <p:grpSp>
          <p:nvGrpSpPr>
            <p:cNvPr id="108" name="Graphic 46">
              <a:extLst>
                <a:ext uri="{FF2B5EF4-FFF2-40B4-BE49-F238E27FC236}">
                  <a16:creationId xmlns:a16="http://schemas.microsoft.com/office/drawing/2014/main" id="{1B1E0DCE-A519-8EB6-FCFD-FE3AFB9EEF3D}"/>
                </a:ext>
              </a:extLst>
            </p:cNvPr>
            <p:cNvGrpSpPr/>
            <p:nvPr/>
          </p:nvGrpSpPr>
          <p:grpSpPr>
            <a:xfrm>
              <a:off x="7584230" y="3430237"/>
              <a:ext cx="183919" cy="97870"/>
              <a:chOff x="5694725" y="2939038"/>
              <a:chExt cx="120270" cy="64000"/>
            </a:xfrm>
          </p:grpSpPr>
          <p:sp>
            <p:nvSpPr>
              <p:cNvPr id="109" name="Freeform 108">
                <a:extLst>
                  <a:ext uri="{FF2B5EF4-FFF2-40B4-BE49-F238E27FC236}">
                    <a16:creationId xmlns:a16="http://schemas.microsoft.com/office/drawing/2014/main" id="{E08F0D46-1956-FFA7-2545-404FCF51DD66}"/>
                  </a:ext>
                </a:extLst>
              </p:cNvPr>
              <p:cNvSpPr/>
              <p:nvPr/>
            </p:nvSpPr>
            <p:spPr>
              <a:xfrm>
                <a:off x="5717718" y="2939038"/>
                <a:ext cx="97276" cy="64000"/>
              </a:xfrm>
              <a:custGeom>
                <a:avLst/>
                <a:gdLst>
                  <a:gd name="connsiteX0" fmla="*/ 88695 w 97276"/>
                  <a:gd name="connsiteY0" fmla="*/ 54569 h 64000"/>
                  <a:gd name="connsiteX1" fmla="*/ 0 w 97276"/>
                  <a:gd name="connsiteY1" fmla="*/ 64001 h 64000"/>
                  <a:gd name="connsiteX2" fmla="*/ 8582 w 97276"/>
                  <a:gd name="connsiteY2" fmla="*/ 9432 h 64000"/>
                  <a:gd name="connsiteX3" fmla="*/ 97277 w 97276"/>
                  <a:gd name="connsiteY3" fmla="*/ 0 h 64000"/>
                  <a:gd name="connsiteX4" fmla="*/ 92095 w 97276"/>
                  <a:gd name="connsiteY4" fmla="*/ 33316 h 6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76" h="64000">
                    <a:moveTo>
                      <a:pt x="88695" y="54569"/>
                    </a:moveTo>
                    <a:lnTo>
                      <a:pt x="0" y="64001"/>
                    </a:lnTo>
                    <a:lnTo>
                      <a:pt x="8582" y="9432"/>
                    </a:lnTo>
                    <a:lnTo>
                      <a:pt x="97277" y="0"/>
                    </a:lnTo>
                    <a:lnTo>
                      <a:pt x="92095" y="33316"/>
                    </a:lnTo>
                  </a:path>
                </a:pathLst>
              </a:custGeom>
              <a:solidFill>
                <a:srgbClr val="FFFFFF"/>
              </a:solidFill>
              <a:ln w="16193" cap="rnd">
                <a:solidFill>
                  <a:srgbClr val="002F87"/>
                </a:solidFill>
                <a:prstDash val="solid"/>
                <a:round/>
              </a:ln>
            </p:spPr>
            <p:txBody>
              <a:bodyPr rtlCol="0" anchor="ctr"/>
              <a:lstStyle/>
              <a:p>
                <a:endParaRPr lang="en-EE" sz="1395" b="1"/>
              </a:p>
            </p:txBody>
          </p:sp>
          <p:sp>
            <p:nvSpPr>
              <p:cNvPr id="110" name="Freeform 109">
                <a:extLst>
                  <a:ext uri="{FF2B5EF4-FFF2-40B4-BE49-F238E27FC236}">
                    <a16:creationId xmlns:a16="http://schemas.microsoft.com/office/drawing/2014/main" id="{2B77160F-A8F7-6E07-2FC6-0ED19990D044}"/>
                  </a:ext>
                </a:extLst>
              </p:cNvPr>
              <p:cNvSpPr/>
              <p:nvPr/>
            </p:nvSpPr>
            <p:spPr>
              <a:xfrm>
                <a:off x="5694725" y="2993728"/>
                <a:ext cx="24450" cy="9310"/>
              </a:xfrm>
              <a:custGeom>
                <a:avLst/>
                <a:gdLst>
                  <a:gd name="connsiteX0" fmla="*/ 22994 w 24450"/>
                  <a:gd name="connsiteY0" fmla="*/ 9311 h 9310"/>
                  <a:gd name="connsiteX1" fmla="*/ 0 w 24450"/>
                  <a:gd name="connsiteY1" fmla="*/ 0 h 9310"/>
                  <a:gd name="connsiteX2" fmla="*/ 24451 w 24450"/>
                  <a:gd name="connsiteY2" fmla="*/ 0 h 9310"/>
                </a:gdLst>
                <a:ahLst/>
                <a:cxnLst>
                  <a:cxn ang="0">
                    <a:pos x="connsiteX0" y="connsiteY0"/>
                  </a:cxn>
                  <a:cxn ang="0">
                    <a:pos x="connsiteX1" y="connsiteY1"/>
                  </a:cxn>
                  <a:cxn ang="0">
                    <a:pos x="connsiteX2" y="connsiteY2"/>
                  </a:cxn>
                </a:cxnLst>
                <a:rect l="l" t="t" r="r" b="b"/>
                <a:pathLst>
                  <a:path w="24450" h="9310">
                    <a:moveTo>
                      <a:pt x="22994" y="9311"/>
                    </a:moveTo>
                    <a:lnTo>
                      <a:pt x="0" y="0"/>
                    </a:lnTo>
                    <a:lnTo>
                      <a:pt x="24451" y="0"/>
                    </a:lnTo>
                  </a:path>
                </a:pathLst>
              </a:custGeom>
              <a:noFill/>
              <a:ln w="16193" cap="rnd">
                <a:solidFill>
                  <a:srgbClr val="002F87"/>
                </a:solidFill>
                <a:prstDash val="solid"/>
                <a:round/>
              </a:ln>
            </p:spPr>
            <p:txBody>
              <a:bodyPr rtlCol="0" anchor="ctr"/>
              <a:lstStyle/>
              <a:p>
                <a:endParaRPr lang="en-EE" sz="1395" b="1"/>
              </a:p>
            </p:txBody>
          </p:sp>
        </p:grpSp>
        <p:grpSp>
          <p:nvGrpSpPr>
            <p:cNvPr id="111" name="Graphic 46">
              <a:extLst>
                <a:ext uri="{FF2B5EF4-FFF2-40B4-BE49-F238E27FC236}">
                  <a16:creationId xmlns:a16="http://schemas.microsoft.com/office/drawing/2014/main" id="{F25B0E70-7D6A-571A-417E-9C5272DD8755}"/>
                </a:ext>
              </a:extLst>
            </p:cNvPr>
            <p:cNvGrpSpPr/>
            <p:nvPr/>
          </p:nvGrpSpPr>
          <p:grpSpPr>
            <a:xfrm>
              <a:off x="8052972" y="3427327"/>
              <a:ext cx="183917" cy="97870"/>
              <a:chOff x="6001249" y="2937135"/>
              <a:chExt cx="120269" cy="64000"/>
            </a:xfrm>
          </p:grpSpPr>
          <p:sp>
            <p:nvSpPr>
              <p:cNvPr id="112" name="Freeform 111">
                <a:extLst>
                  <a:ext uri="{FF2B5EF4-FFF2-40B4-BE49-F238E27FC236}">
                    <a16:creationId xmlns:a16="http://schemas.microsoft.com/office/drawing/2014/main" id="{4B32119B-8E32-5AA1-BB07-259400967E4B}"/>
                  </a:ext>
                </a:extLst>
              </p:cNvPr>
              <p:cNvSpPr/>
              <p:nvPr/>
            </p:nvSpPr>
            <p:spPr>
              <a:xfrm>
                <a:off x="6001249" y="2937135"/>
                <a:ext cx="97276" cy="64000"/>
              </a:xfrm>
              <a:custGeom>
                <a:avLst/>
                <a:gdLst>
                  <a:gd name="connsiteX0" fmla="*/ 8582 w 97276"/>
                  <a:gd name="connsiteY0" fmla="*/ 54569 h 64000"/>
                  <a:gd name="connsiteX1" fmla="*/ 97276 w 97276"/>
                  <a:gd name="connsiteY1" fmla="*/ 64001 h 64000"/>
                  <a:gd name="connsiteX2" fmla="*/ 88694 w 97276"/>
                  <a:gd name="connsiteY2" fmla="*/ 9432 h 64000"/>
                  <a:gd name="connsiteX3" fmla="*/ 0 w 97276"/>
                  <a:gd name="connsiteY3" fmla="*/ 0 h 64000"/>
                  <a:gd name="connsiteX4" fmla="*/ 5991 w 97276"/>
                  <a:gd name="connsiteY4" fmla="*/ 32304 h 6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76" h="64000">
                    <a:moveTo>
                      <a:pt x="8582" y="54569"/>
                    </a:moveTo>
                    <a:lnTo>
                      <a:pt x="97276" y="64001"/>
                    </a:lnTo>
                    <a:lnTo>
                      <a:pt x="88694" y="9432"/>
                    </a:lnTo>
                    <a:lnTo>
                      <a:pt x="0" y="0"/>
                    </a:lnTo>
                    <a:lnTo>
                      <a:pt x="5991" y="32304"/>
                    </a:lnTo>
                  </a:path>
                </a:pathLst>
              </a:custGeom>
              <a:solidFill>
                <a:srgbClr val="FFFFFF"/>
              </a:solidFill>
              <a:ln w="16193" cap="rnd">
                <a:solidFill>
                  <a:srgbClr val="002F87"/>
                </a:solidFill>
                <a:prstDash val="solid"/>
                <a:round/>
              </a:ln>
            </p:spPr>
            <p:txBody>
              <a:bodyPr rtlCol="0" anchor="ctr"/>
              <a:lstStyle/>
              <a:p>
                <a:endParaRPr lang="en-EE" sz="1395" b="1"/>
              </a:p>
            </p:txBody>
          </p:sp>
          <p:sp>
            <p:nvSpPr>
              <p:cNvPr id="113" name="Freeform 112">
                <a:extLst>
                  <a:ext uri="{FF2B5EF4-FFF2-40B4-BE49-F238E27FC236}">
                    <a16:creationId xmlns:a16="http://schemas.microsoft.com/office/drawing/2014/main" id="{41E65C0F-2617-544A-33AE-15F168717244}"/>
                  </a:ext>
                </a:extLst>
              </p:cNvPr>
              <p:cNvSpPr/>
              <p:nvPr/>
            </p:nvSpPr>
            <p:spPr>
              <a:xfrm>
                <a:off x="6097068" y="2991825"/>
                <a:ext cx="24450" cy="9310"/>
              </a:xfrm>
              <a:custGeom>
                <a:avLst/>
                <a:gdLst>
                  <a:gd name="connsiteX0" fmla="*/ 1457 w 24450"/>
                  <a:gd name="connsiteY0" fmla="*/ 9311 h 9310"/>
                  <a:gd name="connsiteX1" fmla="*/ 24451 w 24450"/>
                  <a:gd name="connsiteY1" fmla="*/ 0 h 9310"/>
                  <a:gd name="connsiteX2" fmla="*/ 0 w 24450"/>
                  <a:gd name="connsiteY2" fmla="*/ 0 h 9310"/>
                </a:gdLst>
                <a:ahLst/>
                <a:cxnLst>
                  <a:cxn ang="0">
                    <a:pos x="connsiteX0" y="connsiteY0"/>
                  </a:cxn>
                  <a:cxn ang="0">
                    <a:pos x="connsiteX1" y="connsiteY1"/>
                  </a:cxn>
                  <a:cxn ang="0">
                    <a:pos x="connsiteX2" y="connsiteY2"/>
                  </a:cxn>
                </a:cxnLst>
                <a:rect l="l" t="t" r="r" b="b"/>
                <a:pathLst>
                  <a:path w="24450" h="9310">
                    <a:moveTo>
                      <a:pt x="1457" y="9311"/>
                    </a:moveTo>
                    <a:lnTo>
                      <a:pt x="24451" y="0"/>
                    </a:lnTo>
                    <a:lnTo>
                      <a:pt x="0" y="0"/>
                    </a:lnTo>
                  </a:path>
                </a:pathLst>
              </a:custGeom>
              <a:noFill/>
              <a:ln w="16193" cap="rnd">
                <a:solidFill>
                  <a:srgbClr val="002F87"/>
                </a:solidFill>
                <a:prstDash val="solid"/>
                <a:round/>
              </a:ln>
            </p:spPr>
            <p:txBody>
              <a:bodyPr rtlCol="0" anchor="ctr"/>
              <a:lstStyle/>
              <a:p>
                <a:endParaRPr lang="en-EE" sz="1395" b="1"/>
              </a:p>
            </p:txBody>
          </p:sp>
        </p:grpSp>
      </p:grpSp>
      <p:grpSp>
        <p:nvGrpSpPr>
          <p:cNvPr id="115" name="Graphic 46">
            <a:extLst>
              <a:ext uri="{FF2B5EF4-FFF2-40B4-BE49-F238E27FC236}">
                <a16:creationId xmlns:a16="http://schemas.microsoft.com/office/drawing/2014/main" id="{3E1983A7-ABB9-DDBE-4129-CFB4BE468414}"/>
              </a:ext>
            </a:extLst>
          </p:cNvPr>
          <p:cNvGrpSpPr/>
          <p:nvPr/>
        </p:nvGrpSpPr>
        <p:grpSpPr>
          <a:xfrm>
            <a:off x="3396460" y="3033985"/>
            <a:ext cx="1290436" cy="808655"/>
            <a:chOff x="3083118" y="2789338"/>
            <a:chExt cx="631102" cy="408415"/>
          </a:xfrm>
          <a:noFill/>
        </p:grpSpPr>
        <p:sp>
          <p:nvSpPr>
            <p:cNvPr id="116" name="Freeform 115">
              <a:extLst>
                <a:ext uri="{FF2B5EF4-FFF2-40B4-BE49-F238E27FC236}">
                  <a16:creationId xmlns:a16="http://schemas.microsoft.com/office/drawing/2014/main" id="{3F3DB892-ADC6-D9E4-7040-6155C5684F09}"/>
                </a:ext>
              </a:extLst>
            </p:cNvPr>
            <p:cNvSpPr/>
            <p:nvPr/>
          </p:nvSpPr>
          <p:spPr>
            <a:xfrm>
              <a:off x="3291596" y="2949565"/>
              <a:ext cx="218888" cy="81891"/>
            </a:xfrm>
            <a:custGeom>
              <a:avLst/>
              <a:gdLst>
                <a:gd name="connsiteX0" fmla="*/ 0 w 218888"/>
                <a:gd name="connsiteY0" fmla="*/ 74808 h 81891"/>
                <a:gd name="connsiteX1" fmla="*/ 63839 w 218888"/>
                <a:gd name="connsiteY1" fmla="*/ 10969 h 81891"/>
                <a:gd name="connsiteX2" fmla="*/ 94605 w 218888"/>
                <a:gd name="connsiteY2" fmla="*/ 18863 h 81891"/>
                <a:gd name="connsiteX3" fmla="*/ 157472 w 218888"/>
                <a:gd name="connsiteY3" fmla="*/ 38617 h 81891"/>
                <a:gd name="connsiteX4" fmla="*/ 192853 w 218888"/>
                <a:gd name="connsiteY4" fmla="*/ 4330 h 81891"/>
                <a:gd name="connsiteX5" fmla="*/ 213458 w 218888"/>
                <a:gd name="connsiteY5" fmla="*/ 3642 h 81891"/>
                <a:gd name="connsiteX6" fmla="*/ 213458 w 218888"/>
                <a:gd name="connsiteY6" fmla="*/ 3642 h 81891"/>
                <a:gd name="connsiteX7" fmla="*/ 214308 w 218888"/>
                <a:gd name="connsiteY7" fmla="*/ 26271 h 81891"/>
                <a:gd name="connsiteX8" fmla="*/ 165244 w 218888"/>
                <a:gd name="connsiteY8" fmla="*/ 74767 h 81891"/>
                <a:gd name="connsiteX9" fmla="*/ 116505 w 218888"/>
                <a:gd name="connsiteY9" fmla="*/ 59627 h 81891"/>
                <a:gd name="connsiteX10" fmla="*/ 116505 w 218888"/>
                <a:gd name="connsiteY10" fmla="*/ 81892 h 8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888" h="81891">
                  <a:moveTo>
                    <a:pt x="0" y="74808"/>
                  </a:moveTo>
                  <a:cubicBezTo>
                    <a:pt x="0" y="39548"/>
                    <a:pt x="28580" y="10969"/>
                    <a:pt x="63839" y="10969"/>
                  </a:cubicBezTo>
                  <a:cubicBezTo>
                    <a:pt x="74971" y="10969"/>
                    <a:pt x="85456" y="13843"/>
                    <a:pt x="94605" y="18863"/>
                  </a:cubicBezTo>
                  <a:lnTo>
                    <a:pt x="157472" y="38617"/>
                  </a:lnTo>
                  <a:lnTo>
                    <a:pt x="192853" y="4330"/>
                  </a:lnTo>
                  <a:cubicBezTo>
                    <a:pt x="198520" y="-1176"/>
                    <a:pt x="207466" y="-1459"/>
                    <a:pt x="213458" y="3642"/>
                  </a:cubicBezTo>
                  <a:lnTo>
                    <a:pt x="213458" y="3642"/>
                  </a:lnTo>
                  <a:cubicBezTo>
                    <a:pt x="220339" y="9471"/>
                    <a:pt x="220744" y="19955"/>
                    <a:pt x="214308" y="26271"/>
                  </a:cubicBezTo>
                  <a:lnTo>
                    <a:pt x="165244" y="74767"/>
                  </a:lnTo>
                  <a:lnTo>
                    <a:pt x="116505" y="59627"/>
                  </a:lnTo>
                  <a:lnTo>
                    <a:pt x="116505" y="81892"/>
                  </a:lnTo>
                </a:path>
              </a:pathLst>
            </a:custGeom>
            <a:noFill/>
            <a:ln w="16193" cap="rnd">
              <a:solidFill>
                <a:srgbClr val="002F87"/>
              </a:solidFill>
              <a:prstDash val="solid"/>
              <a:round/>
            </a:ln>
          </p:spPr>
          <p:txBody>
            <a:bodyPr rtlCol="0" anchor="ctr"/>
            <a:lstStyle/>
            <a:p>
              <a:endParaRPr lang="en-EE" sz="1395" b="1"/>
            </a:p>
          </p:txBody>
        </p:sp>
        <p:sp>
          <p:nvSpPr>
            <p:cNvPr id="117" name="Freeform 116">
              <a:extLst>
                <a:ext uri="{FF2B5EF4-FFF2-40B4-BE49-F238E27FC236}">
                  <a16:creationId xmlns:a16="http://schemas.microsoft.com/office/drawing/2014/main" id="{56FAA6F3-4732-EFF2-B56D-195574EBB574}"/>
                </a:ext>
              </a:extLst>
            </p:cNvPr>
            <p:cNvSpPr/>
            <p:nvPr/>
          </p:nvSpPr>
          <p:spPr>
            <a:xfrm>
              <a:off x="3327260" y="2879652"/>
              <a:ext cx="57402" cy="57402"/>
            </a:xfrm>
            <a:custGeom>
              <a:avLst/>
              <a:gdLst>
                <a:gd name="connsiteX0" fmla="*/ 57402 w 57402"/>
                <a:gd name="connsiteY0" fmla="*/ 28701 h 57402"/>
                <a:gd name="connsiteX1" fmla="*/ 28701 w 57402"/>
                <a:gd name="connsiteY1" fmla="*/ 57402 h 57402"/>
                <a:gd name="connsiteX2" fmla="*/ 0 w 57402"/>
                <a:gd name="connsiteY2" fmla="*/ 28701 h 57402"/>
                <a:gd name="connsiteX3" fmla="*/ 28701 w 57402"/>
                <a:gd name="connsiteY3" fmla="*/ 0 h 57402"/>
                <a:gd name="connsiteX4" fmla="*/ 57402 w 57402"/>
                <a:gd name="connsiteY4" fmla="*/ 28701 h 57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02" h="57402">
                  <a:moveTo>
                    <a:pt x="57402" y="28701"/>
                  </a:moveTo>
                  <a:cubicBezTo>
                    <a:pt x="57402" y="44553"/>
                    <a:pt x="44552" y="57402"/>
                    <a:pt x="28701" y="57402"/>
                  </a:cubicBezTo>
                  <a:cubicBezTo>
                    <a:pt x="12850" y="57402"/>
                    <a:pt x="0" y="44553"/>
                    <a:pt x="0" y="28701"/>
                  </a:cubicBezTo>
                  <a:cubicBezTo>
                    <a:pt x="0" y="12850"/>
                    <a:pt x="12850" y="0"/>
                    <a:pt x="28701" y="0"/>
                  </a:cubicBezTo>
                  <a:cubicBezTo>
                    <a:pt x="44552" y="0"/>
                    <a:pt x="57402" y="12850"/>
                    <a:pt x="57402" y="28701"/>
                  </a:cubicBezTo>
                  <a:close/>
                </a:path>
              </a:pathLst>
            </a:custGeom>
            <a:noFill/>
            <a:ln w="16193" cap="rnd">
              <a:solidFill>
                <a:srgbClr val="002F87"/>
              </a:solidFill>
              <a:prstDash val="solid"/>
              <a:miter/>
            </a:ln>
          </p:spPr>
          <p:txBody>
            <a:bodyPr rtlCol="0" anchor="ctr"/>
            <a:lstStyle/>
            <a:p>
              <a:endParaRPr lang="en-EE" sz="1395" b="1"/>
            </a:p>
          </p:txBody>
        </p:sp>
        <p:sp>
          <p:nvSpPr>
            <p:cNvPr id="118" name="Freeform 117">
              <a:extLst>
                <a:ext uri="{FF2B5EF4-FFF2-40B4-BE49-F238E27FC236}">
                  <a16:creationId xmlns:a16="http://schemas.microsoft.com/office/drawing/2014/main" id="{EFC68DCD-B47E-87BF-F8EE-F47188C950DB}"/>
                </a:ext>
              </a:extLst>
            </p:cNvPr>
            <p:cNvSpPr/>
            <p:nvPr/>
          </p:nvSpPr>
          <p:spPr>
            <a:xfrm>
              <a:off x="3083118" y="3133914"/>
              <a:ext cx="127677" cy="63839"/>
            </a:xfrm>
            <a:custGeom>
              <a:avLst/>
              <a:gdLst>
                <a:gd name="connsiteX0" fmla="*/ 0 w 127677"/>
                <a:gd name="connsiteY0" fmla="*/ 63839 h 63839"/>
                <a:gd name="connsiteX1" fmla="*/ 63839 w 127677"/>
                <a:gd name="connsiteY1" fmla="*/ 0 h 63839"/>
                <a:gd name="connsiteX2" fmla="*/ 94605 w 127677"/>
                <a:gd name="connsiteY2" fmla="*/ 7894 h 63839"/>
                <a:gd name="connsiteX3" fmla="*/ 127678 w 127677"/>
                <a:gd name="connsiteY3" fmla="*/ 63839 h 63839"/>
              </a:gdLst>
              <a:ahLst/>
              <a:cxnLst>
                <a:cxn ang="0">
                  <a:pos x="connsiteX0" y="connsiteY0"/>
                </a:cxn>
                <a:cxn ang="0">
                  <a:pos x="connsiteX1" y="connsiteY1"/>
                </a:cxn>
                <a:cxn ang="0">
                  <a:pos x="connsiteX2" y="connsiteY2"/>
                </a:cxn>
                <a:cxn ang="0">
                  <a:pos x="connsiteX3" y="connsiteY3"/>
                </a:cxn>
              </a:cxnLst>
              <a:rect l="l" t="t" r="r" b="b"/>
              <a:pathLst>
                <a:path w="127677" h="63839">
                  <a:moveTo>
                    <a:pt x="0" y="63839"/>
                  </a:moveTo>
                  <a:cubicBezTo>
                    <a:pt x="0" y="28580"/>
                    <a:pt x="28580" y="0"/>
                    <a:pt x="63839" y="0"/>
                  </a:cubicBezTo>
                  <a:cubicBezTo>
                    <a:pt x="74971" y="0"/>
                    <a:pt x="85456" y="2874"/>
                    <a:pt x="94605" y="7894"/>
                  </a:cubicBezTo>
                  <a:cubicBezTo>
                    <a:pt x="114319" y="18743"/>
                    <a:pt x="127678" y="39753"/>
                    <a:pt x="127678" y="63839"/>
                  </a:cubicBezTo>
                </a:path>
              </a:pathLst>
            </a:custGeom>
            <a:noFill/>
            <a:ln w="16193" cap="rnd">
              <a:solidFill>
                <a:srgbClr val="002F87"/>
              </a:solidFill>
              <a:prstDash val="solid"/>
              <a:miter/>
            </a:ln>
          </p:spPr>
          <p:txBody>
            <a:bodyPr rtlCol="0" anchor="ctr"/>
            <a:lstStyle/>
            <a:p>
              <a:endParaRPr lang="en-EE" sz="1395" b="1"/>
            </a:p>
          </p:txBody>
        </p:sp>
        <p:sp>
          <p:nvSpPr>
            <p:cNvPr id="119" name="Freeform 118">
              <a:extLst>
                <a:ext uri="{FF2B5EF4-FFF2-40B4-BE49-F238E27FC236}">
                  <a16:creationId xmlns:a16="http://schemas.microsoft.com/office/drawing/2014/main" id="{2F8B2888-E4F7-E888-2AD0-A58B61B602AD}"/>
                </a:ext>
              </a:extLst>
            </p:cNvPr>
            <p:cNvSpPr/>
            <p:nvPr/>
          </p:nvSpPr>
          <p:spPr>
            <a:xfrm>
              <a:off x="3118782" y="3052061"/>
              <a:ext cx="57402" cy="57402"/>
            </a:xfrm>
            <a:custGeom>
              <a:avLst/>
              <a:gdLst>
                <a:gd name="connsiteX0" fmla="*/ 57402 w 57402"/>
                <a:gd name="connsiteY0" fmla="*/ 28701 h 57402"/>
                <a:gd name="connsiteX1" fmla="*/ 28701 w 57402"/>
                <a:gd name="connsiteY1" fmla="*/ 57402 h 57402"/>
                <a:gd name="connsiteX2" fmla="*/ 0 w 57402"/>
                <a:gd name="connsiteY2" fmla="*/ 28701 h 57402"/>
                <a:gd name="connsiteX3" fmla="*/ 28701 w 57402"/>
                <a:gd name="connsiteY3" fmla="*/ 0 h 57402"/>
                <a:gd name="connsiteX4" fmla="*/ 57402 w 57402"/>
                <a:gd name="connsiteY4" fmla="*/ 28701 h 57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02" h="57402">
                  <a:moveTo>
                    <a:pt x="57402" y="28701"/>
                  </a:moveTo>
                  <a:cubicBezTo>
                    <a:pt x="57402" y="44553"/>
                    <a:pt x="44552" y="57402"/>
                    <a:pt x="28701" y="57402"/>
                  </a:cubicBezTo>
                  <a:cubicBezTo>
                    <a:pt x="12850" y="57402"/>
                    <a:pt x="0" y="44553"/>
                    <a:pt x="0" y="28701"/>
                  </a:cubicBezTo>
                  <a:cubicBezTo>
                    <a:pt x="0" y="12850"/>
                    <a:pt x="12850" y="0"/>
                    <a:pt x="28701" y="0"/>
                  </a:cubicBezTo>
                  <a:cubicBezTo>
                    <a:pt x="44552" y="0"/>
                    <a:pt x="57402" y="12850"/>
                    <a:pt x="57402" y="28701"/>
                  </a:cubicBezTo>
                  <a:close/>
                </a:path>
              </a:pathLst>
            </a:custGeom>
            <a:noFill/>
            <a:ln w="16193" cap="rnd">
              <a:solidFill>
                <a:srgbClr val="002F87"/>
              </a:solidFill>
              <a:prstDash val="solid"/>
              <a:miter/>
            </a:ln>
          </p:spPr>
          <p:txBody>
            <a:bodyPr rtlCol="0" anchor="ctr"/>
            <a:lstStyle/>
            <a:p>
              <a:endParaRPr lang="en-EE" sz="1395" b="1"/>
            </a:p>
          </p:txBody>
        </p:sp>
        <p:sp>
          <p:nvSpPr>
            <p:cNvPr id="120" name="Freeform 119">
              <a:extLst>
                <a:ext uri="{FF2B5EF4-FFF2-40B4-BE49-F238E27FC236}">
                  <a16:creationId xmlns:a16="http://schemas.microsoft.com/office/drawing/2014/main" id="{3FD49E05-5974-3187-A15A-172008A1B61B}"/>
                </a:ext>
              </a:extLst>
            </p:cNvPr>
            <p:cNvSpPr/>
            <p:nvPr/>
          </p:nvSpPr>
          <p:spPr>
            <a:xfrm>
              <a:off x="3227797" y="3133914"/>
              <a:ext cx="127678" cy="63839"/>
            </a:xfrm>
            <a:custGeom>
              <a:avLst/>
              <a:gdLst>
                <a:gd name="connsiteX0" fmla="*/ 0 w 127678"/>
                <a:gd name="connsiteY0" fmla="*/ 63839 h 63839"/>
                <a:gd name="connsiteX1" fmla="*/ 63839 w 127678"/>
                <a:gd name="connsiteY1" fmla="*/ 0 h 63839"/>
                <a:gd name="connsiteX2" fmla="*/ 94605 w 127678"/>
                <a:gd name="connsiteY2" fmla="*/ 7894 h 63839"/>
                <a:gd name="connsiteX3" fmla="*/ 127678 w 127678"/>
                <a:gd name="connsiteY3" fmla="*/ 63839 h 63839"/>
              </a:gdLst>
              <a:ahLst/>
              <a:cxnLst>
                <a:cxn ang="0">
                  <a:pos x="connsiteX0" y="connsiteY0"/>
                </a:cxn>
                <a:cxn ang="0">
                  <a:pos x="connsiteX1" y="connsiteY1"/>
                </a:cxn>
                <a:cxn ang="0">
                  <a:pos x="connsiteX2" y="connsiteY2"/>
                </a:cxn>
                <a:cxn ang="0">
                  <a:pos x="connsiteX3" y="connsiteY3"/>
                </a:cxn>
              </a:cxnLst>
              <a:rect l="l" t="t" r="r" b="b"/>
              <a:pathLst>
                <a:path w="127678" h="63839">
                  <a:moveTo>
                    <a:pt x="0" y="63839"/>
                  </a:moveTo>
                  <a:cubicBezTo>
                    <a:pt x="0" y="28580"/>
                    <a:pt x="28580" y="0"/>
                    <a:pt x="63839" y="0"/>
                  </a:cubicBezTo>
                  <a:cubicBezTo>
                    <a:pt x="74971" y="0"/>
                    <a:pt x="85456" y="2874"/>
                    <a:pt x="94605" y="7894"/>
                  </a:cubicBezTo>
                  <a:cubicBezTo>
                    <a:pt x="114319" y="18743"/>
                    <a:pt x="127678" y="39753"/>
                    <a:pt x="127678" y="63839"/>
                  </a:cubicBezTo>
                </a:path>
              </a:pathLst>
            </a:custGeom>
            <a:noFill/>
            <a:ln w="16193" cap="rnd">
              <a:solidFill>
                <a:srgbClr val="002F87"/>
              </a:solidFill>
              <a:prstDash val="solid"/>
              <a:miter/>
            </a:ln>
          </p:spPr>
          <p:txBody>
            <a:bodyPr rtlCol="0" anchor="ctr"/>
            <a:lstStyle/>
            <a:p>
              <a:endParaRPr lang="en-EE" sz="1395" b="1"/>
            </a:p>
          </p:txBody>
        </p:sp>
        <p:sp>
          <p:nvSpPr>
            <p:cNvPr id="121" name="Freeform 120">
              <a:extLst>
                <a:ext uri="{FF2B5EF4-FFF2-40B4-BE49-F238E27FC236}">
                  <a16:creationId xmlns:a16="http://schemas.microsoft.com/office/drawing/2014/main" id="{E05B9EAD-6DFB-DAFF-D24D-5AECABA0E8E8}"/>
                </a:ext>
              </a:extLst>
            </p:cNvPr>
            <p:cNvSpPr/>
            <p:nvPr/>
          </p:nvSpPr>
          <p:spPr>
            <a:xfrm>
              <a:off x="3263421" y="3052061"/>
              <a:ext cx="57402" cy="57402"/>
            </a:xfrm>
            <a:custGeom>
              <a:avLst/>
              <a:gdLst>
                <a:gd name="connsiteX0" fmla="*/ 57403 w 57402"/>
                <a:gd name="connsiteY0" fmla="*/ 28701 h 57402"/>
                <a:gd name="connsiteX1" fmla="*/ 28701 w 57402"/>
                <a:gd name="connsiteY1" fmla="*/ 57402 h 57402"/>
                <a:gd name="connsiteX2" fmla="*/ 0 w 57402"/>
                <a:gd name="connsiteY2" fmla="*/ 28701 h 57402"/>
                <a:gd name="connsiteX3" fmla="*/ 28701 w 57402"/>
                <a:gd name="connsiteY3" fmla="*/ 0 h 57402"/>
                <a:gd name="connsiteX4" fmla="*/ 57403 w 57402"/>
                <a:gd name="connsiteY4" fmla="*/ 28701 h 57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02" h="57402">
                  <a:moveTo>
                    <a:pt x="57403" y="28701"/>
                  </a:moveTo>
                  <a:cubicBezTo>
                    <a:pt x="57403" y="44553"/>
                    <a:pt x="44552" y="57402"/>
                    <a:pt x="28701" y="57402"/>
                  </a:cubicBezTo>
                  <a:cubicBezTo>
                    <a:pt x="12850" y="57402"/>
                    <a:pt x="0" y="44553"/>
                    <a:pt x="0" y="28701"/>
                  </a:cubicBezTo>
                  <a:cubicBezTo>
                    <a:pt x="0" y="12850"/>
                    <a:pt x="12850" y="0"/>
                    <a:pt x="28701" y="0"/>
                  </a:cubicBezTo>
                  <a:cubicBezTo>
                    <a:pt x="44552" y="0"/>
                    <a:pt x="57403" y="12850"/>
                    <a:pt x="57403" y="28701"/>
                  </a:cubicBezTo>
                  <a:close/>
                </a:path>
              </a:pathLst>
            </a:custGeom>
            <a:noFill/>
            <a:ln w="16193" cap="rnd">
              <a:solidFill>
                <a:srgbClr val="002F87"/>
              </a:solidFill>
              <a:prstDash val="solid"/>
              <a:miter/>
            </a:ln>
          </p:spPr>
          <p:txBody>
            <a:bodyPr rtlCol="0" anchor="ctr"/>
            <a:lstStyle/>
            <a:p>
              <a:endParaRPr lang="en-EE" sz="1395" b="1"/>
            </a:p>
          </p:txBody>
        </p:sp>
        <p:sp>
          <p:nvSpPr>
            <p:cNvPr id="122" name="Freeform 121">
              <a:extLst>
                <a:ext uri="{FF2B5EF4-FFF2-40B4-BE49-F238E27FC236}">
                  <a16:creationId xmlns:a16="http://schemas.microsoft.com/office/drawing/2014/main" id="{13B29BFE-8B83-5EE2-1C70-143F927E7D3A}"/>
                </a:ext>
              </a:extLst>
            </p:cNvPr>
            <p:cNvSpPr/>
            <p:nvPr/>
          </p:nvSpPr>
          <p:spPr>
            <a:xfrm>
              <a:off x="3372477" y="3133914"/>
              <a:ext cx="127678" cy="63839"/>
            </a:xfrm>
            <a:custGeom>
              <a:avLst/>
              <a:gdLst>
                <a:gd name="connsiteX0" fmla="*/ 0 w 127678"/>
                <a:gd name="connsiteY0" fmla="*/ 63839 h 63839"/>
                <a:gd name="connsiteX1" fmla="*/ 63839 w 127678"/>
                <a:gd name="connsiteY1" fmla="*/ 0 h 63839"/>
                <a:gd name="connsiteX2" fmla="*/ 94605 w 127678"/>
                <a:gd name="connsiteY2" fmla="*/ 7894 h 63839"/>
                <a:gd name="connsiteX3" fmla="*/ 127678 w 127678"/>
                <a:gd name="connsiteY3" fmla="*/ 63839 h 63839"/>
              </a:gdLst>
              <a:ahLst/>
              <a:cxnLst>
                <a:cxn ang="0">
                  <a:pos x="connsiteX0" y="connsiteY0"/>
                </a:cxn>
                <a:cxn ang="0">
                  <a:pos x="connsiteX1" y="connsiteY1"/>
                </a:cxn>
                <a:cxn ang="0">
                  <a:pos x="connsiteX2" y="connsiteY2"/>
                </a:cxn>
                <a:cxn ang="0">
                  <a:pos x="connsiteX3" y="connsiteY3"/>
                </a:cxn>
              </a:cxnLst>
              <a:rect l="l" t="t" r="r" b="b"/>
              <a:pathLst>
                <a:path w="127678" h="63839">
                  <a:moveTo>
                    <a:pt x="0" y="63839"/>
                  </a:moveTo>
                  <a:cubicBezTo>
                    <a:pt x="0" y="28580"/>
                    <a:pt x="28580" y="0"/>
                    <a:pt x="63839" y="0"/>
                  </a:cubicBezTo>
                  <a:cubicBezTo>
                    <a:pt x="74971" y="0"/>
                    <a:pt x="85456" y="2874"/>
                    <a:pt x="94605" y="7894"/>
                  </a:cubicBezTo>
                  <a:cubicBezTo>
                    <a:pt x="114319" y="18743"/>
                    <a:pt x="127678" y="39753"/>
                    <a:pt x="127678" y="63839"/>
                  </a:cubicBezTo>
                </a:path>
              </a:pathLst>
            </a:custGeom>
            <a:noFill/>
            <a:ln w="16193" cap="rnd">
              <a:solidFill>
                <a:srgbClr val="002F87"/>
              </a:solidFill>
              <a:prstDash val="solid"/>
              <a:miter/>
            </a:ln>
          </p:spPr>
          <p:txBody>
            <a:bodyPr rtlCol="0" anchor="ctr"/>
            <a:lstStyle/>
            <a:p>
              <a:endParaRPr lang="en-EE" sz="1395" b="1"/>
            </a:p>
          </p:txBody>
        </p:sp>
        <p:sp>
          <p:nvSpPr>
            <p:cNvPr id="123" name="Freeform 122">
              <a:extLst>
                <a:ext uri="{FF2B5EF4-FFF2-40B4-BE49-F238E27FC236}">
                  <a16:creationId xmlns:a16="http://schemas.microsoft.com/office/drawing/2014/main" id="{5329F044-D2D3-6BDF-820A-FDB3039C108A}"/>
                </a:ext>
              </a:extLst>
            </p:cNvPr>
            <p:cNvSpPr/>
            <p:nvPr/>
          </p:nvSpPr>
          <p:spPr>
            <a:xfrm>
              <a:off x="3408101" y="3052061"/>
              <a:ext cx="57402" cy="57402"/>
            </a:xfrm>
            <a:custGeom>
              <a:avLst/>
              <a:gdLst>
                <a:gd name="connsiteX0" fmla="*/ 57402 w 57402"/>
                <a:gd name="connsiteY0" fmla="*/ 28701 h 57402"/>
                <a:gd name="connsiteX1" fmla="*/ 28701 w 57402"/>
                <a:gd name="connsiteY1" fmla="*/ 57402 h 57402"/>
                <a:gd name="connsiteX2" fmla="*/ 0 w 57402"/>
                <a:gd name="connsiteY2" fmla="*/ 28701 h 57402"/>
                <a:gd name="connsiteX3" fmla="*/ 28701 w 57402"/>
                <a:gd name="connsiteY3" fmla="*/ 0 h 57402"/>
                <a:gd name="connsiteX4" fmla="*/ 57402 w 57402"/>
                <a:gd name="connsiteY4" fmla="*/ 28701 h 57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02" h="57402">
                  <a:moveTo>
                    <a:pt x="57402" y="28701"/>
                  </a:moveTo>
                  <a:cubicBezTo>
                    <a:pt x="57402" y="44553"/>
                    <a:pt x="44552" y="57402"/>
                    <a:pt x="28701" y="57402"/>
                  </a:cubicBezTo>
                  <a:cubicBezTo>
                    <a:pt x="12850" y="57402"/>
                    <a:pt x="0" y="44553"/>
                    <a:pt x="0" y="28701"/>
                  </a:cubicBezTo>
                  <a:cubicBezTo>
                    <a:pt x="0" y="12850"/>
                    <a:pt x="12850" y="0"/>
                    <a:pt x="28701" y="0"/>
                  </a:cubicBezTo>
                  <a:cubicBezTo>
                    <a:pt x="44552" y="0"/>
                    <a:pt x="57402" y="12850"/>
                    <a:pt x="57402" y="28701"/>
                  </a:cubicBezTo>
                  <a:close/>
                </a:path>
              </a:pathLst>
            </a:custGeom>
            <a:noFill/>
            <a:ln w="16193" cap="rnd">
              <a:solidFill>
                <a:srgbClr val="002F87"/>
              </a:solidFill>
              <a:prstDash val="solid"/>
              <a:miter/>
            </a:ln>
          </p:spPr>
          <p:txBody>
            <a:bodyPr rtlCol="0" anchor="ctr"/>
            <a:lstStyle/>
            <a:p>
              <a:endParaRPr lang="en-EE" sz="1395" b="1"/>
            </a:p>
          </p:txBody>
        </p:sp>
        <p:sp>
          <p:nvSpPr>
            <p:cNvPr id="124" name="Freeform 123">
              <a:extLst>
                <a:ext uri="{FF2B5EF4-FFF2-40B4-BE49-F238E27FC236}">
                  <a16:creationId xmlns:a16="http://schemas.microsoft.com/office/drawing/2014/main" id="{D76C5F9D-2FC4-6789-51B7-3B6AC8564790}"/>
                </a:ext>
              </a:extLst>
            </p:cNvPr>
            <p:cNvSpPr/>
            <p:nvPr/>
          </p:nvSpPr>
          <p:spPr>
            <a:xfrm>
              <a:off x="3451983" y="2789338"/>
              <a:ext cx="262237" cy="160994"/>
            </a:xfrm>
            <a:custGeom>
              <a:avLst/>
              <a:gdLst>
                <a:gd name="connsiteX0" fmla="*/ 0 w 262237"/>
                <a:gd name="connsiteY0" fmla="*/ 146785 h 160994"/>
                <a:gd name="connsiteX1" fmla="*/ 0 w 262237"/>
                <a:gd name="connsiteY1" fmla="*/ 0 h 160994"/>
                <a:gd name="connsiteX2" fmla="*/ 262238 w 262237"/>
                <a:gd name="connsiteY2" fmla="*/ 0 h 160994"/>
                <a:gd name="connsiteX3" fmla="*/ 262238 w 262237"/>
                <a:gd name="connsiteY3" fmla="*/ 160994 h 160994"/>
                <a:gd name="connsiteX4" fmla="*/ 89221 w 262237"/>
                <a:gd name="connsiteY4" fmla="*/ 160994 h 160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37" h="160994">
                  <a:moveTo>
                    <a:pt x="0" y="146785"/>
                  </a:moveTo>
                  <a:lnTo>
                    <a:pt x="0" y="0"/>
                  </a:lnTo>
                  <a:lnTo>
                    <a:pt x="262238" y="0"/>
                  </a:lnTo>
                  <a:lnTo>
                    <a:pt x="262238" y="160994"/>
                  </a:lnTo>
                  <a:lnTo>
                    <a:pt x="89221" y="160994"/>
                  </a:lnTo>
                </a:path>
              </a:pathLst>
            </a:custGeom>
            <a:noFill/>
            <a:ln w="16193" cap="rnd">
              <a:solidFill>
                <a:srgbClr val="002F87"/>
              </a:solidFill>
              <a:prstDash val="solid"/>
              <a:round/>
            </a:ln>
          </p:spPr>
          <p:txBody>
            <a:bodyPr rtlCol="0" anchor="ctr"/>
            <a:lstStyle/>
            <a:p>
              <a:endParaRPr lang="en-EE" sz="1395" b="1"/>
            </a:p>
          </p:txBody>
        </p:sp>
        <p:sp>
          <p:nvSpPr>
            <p:cNvPr id="125" name="Freeform 124">
              <a:extLst>
                <a:ext uri="{FF2B5EF4-FFF2-40B4-BE49-F238E27FC236}">
                  <a16:creationId xmlns:a16="http://schemas.microsoft.com/office/drawing/2014/main" id="{9976C2E2-89A5-3E93-59EF-942BC4684B06}"/>
                </a:ext>
              </a:extLst>
            </p:cNvPr>
            <p:cNvSpPr/>
            <p:nvPr/>
          </p:nvSpPr>
          <p:spPr>
            <a:xfrm>
              <a:off x="3522501" y="2861094"/>
              <a:ext cx="80760" cy="58026"/>
            </a:xfrm>
            <a:custGeom>
              <a:avLst/>
              <a:gdLst>
                <a:gd name="connsiteX0" fmla="*/ 80760 w 80760"/>
                <a:gd name="connsiteY0" fmla="*/ 1029 h 58026"/>
                <a:gd name="connsiteX1" fmla="*/ 0 w 80760"/>
                <a:gd name="connsiteY1" fmla="*/ 58027 h 58026"/>
              </a:gdLst>
              <a:ahLst/>
              <a:cxnLst>
                <a:cxn ang="0">
                  <a:pos x="connsiteX0" y="connsiteY0"/>
                </a:cxn>
                <a:cxn ang="0">
                  <a:pos x="connsiteX1" y="connsiteY1"/>
                </a:cxn>
              </a:cxnLst>
              <a:rect l="l" t="t" r="r" b="b"/>
              <a:pathLst>
                <a:path w="80760" h="58026">
                  <a:moveTo>
                    <a:pt x="80760" y="1029"/>
                  </a:moveTo>
                  <a:cubicBezTo>
                    <a:pt x="42708" y="-5529"/>
                    <a:pt x="6598" y="19934"/>
                    <a:pt x="0" y="58027"/>
                  </a:cubicBezTo>
                </a:path>
              </a:pathLst>
            </a:custGeom>
            <a:noFill/>
            <a:ln w="16193" cap="rnd">
              <a:solidFill>
                <a:srgbClr val="002F87"/>
              </a:solidFill>
              <a:prstDash val="solid"/>
              <a:miter/>
            </a:ln>
          </p:spPr>
          <p:txBody>
            <a:bodyPr rtlCol="0" anchor="ctr"/>
            <a:lstStyle/>
            <a:p>
              <a:endParaRPr lang="en-EE" sz="1395" b="1"/>
            </a:p>
          </p:txBody>
        </p:sp>
        <p:sp>
          <p:nvSpPr>
            <p:cNvPr id="126" name="Freeform 125">
              <a:extLst>
                <a:ext uri="{FF2B5EF4-FFF2-40B4-BE49-F238E27FC236}">
                  <a16:creationId xmlns:a16="http://schemas.microsoft.com/office/drawing/2014/main" id="{EFE5555D-6FC2-6A61-64E7-AACFEF2260B9}"/>
                </a:ext>
              </a:extLst>
            </p:cNvPr>
            <p:cNvSpPr/>
            <p:nvPr/>
          </p:nvSpPr>
          <p:spPr>
            <a:xfrm>
              <a:off x="3491735" y="2823423"/>
              <a:ext cx="28863" cy="28863"/>
            </a:xfrm>
            <a:custGeom>
              <a:avLst/>
              <a:gdLst>
                <a:gd name="connsiteX0" fmla="*/ 0 w 28863"/>
                <a:gd name="connsiteY0" fmla="*/ 0 h 28863"/>
                <a:gd name="connsiteX1" fmla="*/ 28863 w 28863"/>
                <a:gd name="connsiteY1" fmla="*/ 28863 h 28863"/>
              </a:gdLst>
              <a:ahLst/>
              <a:cxnLst>
                <a:cxn ang="0">
                  <a:pos x="connsiteX0" y="connsiteY0"/>
                </a:cxn>
                <a:cxn ang="0">
                  <a:pos x="connsiteX1" y="connsiteY1"/>
                </a:cxn>
              </a:cxnLst>
              <a:rect l="l" t="t" r="r" b="b"/>
              <a:pathLst>
                <a:path w="28863" h="28863">
                  <a:moveTo>
                    <a:pt x="0" y="0"/>
                  </a:moveTo>
                  <a:lnTo>
                    <a:pt x="28863" y="28863"/>
                  </a:lnTo>
                </a:path>
              </a:pathLst>
            </a:custGeom>
            <a:ln w="16193" cap="rnd">
              <a:solidFill>
                <a:srgbClr val="002F87"/>
              </a:solidFill>
              <a:prstDash val="solid"/>
              <a:miter/>
            </a:ln>
          </p:spPr>
          <p:txBody>
            <a:bodyPr rtlCol="0" anchor="ctr"/>
            <a:lstStyle/>
            <a:p>
              <a:endParaRPr lang="en-EE" sz="1395" b="1"/>
            </a:p>
          </p:txBody>
        </p:sp>
        <p:sp>
          <p:nvSpPr>
            <p:cNvPr id="127" name="Freeform 126">
              <a:extLst>
                <a:ext uri="{FF2B5EF4-FFF2-40B4-BE49-F238E27FC236}">
                  <a16:creationId xmlns:a16="http://schemas.microsoft.com/office/drawing/2014/main" id="{A09D707F-75FC-30AA-8B40-1E2DC8268335}"/>
                </a:ext>
              </a:extLst>
            </p:cNvPr>
            <p:cNvSpPr/>
            <p:nvPr/>
          </p:nvSpPr>
          <p:spPr>
            <a:xfrm>
              <a:off x="3491735" y="2823423"/>
              <a:ext cx="28863" cy="28863"/>
            </a:xfrm>
            <a:custGeom>
              <a:avLst/>
              <a:gdLst>
                <a:gd name="connsiteX0" fmla="*/ 28863 w 28863"/>
                <a:gd name="connsiteY0" fmla="*/ 0 h 28863"/>
                <a:gd name="connsiteX1" fmla="*/ 0 w 28863"/>
                <a:gd name="connsiteY1" fmla="*/ 28863 h 28863"/>
              </a:gdLst>
              <a:ahLst/>
              <a:cxnLst>
                <a:cxn ang="0">
                  <a:pos x="connsiteX0" y="connsiteY0"/>
                </a:cxn>
                <a:cxn ang="0">
                  <a:pos x="connsiteX1" y="connsiteY1"/>
                </a:cxn>
              </a:cxnLst>
              <a:rect l="l" t="t" r="r" b="b"/>
              <a:pathLst>
                <a:path w="28863" h="28863">
                  <a:moveTo>
                    <a:pt x="28863" y="0"/>
                  </a:moveTo>
                  <a:lnTo>
                    <a:pt x="0" y="28863"/>
                  </a:lnTo>
                </a:path>
              </a:pathLst>
            </a:custGeom>
            <a:ln w="16193" cap="rnd">
              <a:solidFill>
                <a:srgbClr val="002F87"/>
              </a:solidFill>
              <a:prstDash val="solid"/>
              <a:miter/>
            </a:ln>
          </p:spPr>
          <p:txBody>
            <a:bodyPr rtlCol="0" anchor="ctr"/>
            <a:lstStyle/>
            <a:p>
              <a:endParaRPr lang="en-EE" sz="1395" b="1"/>
            </a:p>
          </p:txBody>
        </p:sp>
        <p:sp>
          <p:nvSpPr>
            <p:cNvPr id="128" name="Freeform 127">
              <a:extLst>
                <a:ext uri="{FF2B5EF4-FFF2-40B4-BE49-F238E27FC236}">
                  <a16:creationId xmlns:a16="http://schemas.microsoft.com/office/drawing/2014/main" id="{D9579BFE-2B63-6FFB-3B8F-2F0B32BD8D3C}"/>
                </a:ext>
              </a:extLst>
            </p:cNvPr>
            <p:cNvSpPr/>
            <p:nvPr/>
          </p:nvSpPr>
          <p:spPr>
            <a:xfrm>
              <a:off x="3586866" y="2837956"/>
              <a:ext cx="29106" cy="48091"/>
            </a:xfrm>
            <a:custGeom>
              <a:avLst/>
              <a:gdLst>
                <a:gd name="connsiteX0" fmla="*/ 9351 w 29106"/>
                <a:gd name="connsiteY0" fmla="*/ 48092 h 48091"/>
                <a:gd name="connsiteX1" fmla="*/ 29106 w 29106"/>
                <a:gd name="connsiteY1" fmla="*/ 21900 h 48091"/>
                <a:gd name="connsiteX2" fmla="*/ 0 w 29106"/>
                <a:gd name="connsiteY2" fmla="*/ 0 h 48091"/>
              </a:gdLst>
              <a:ahLst/>
              <a:cxnLst>
                <a:cxn ang="0">
                  <a:pos x="connsiteX0" y="connsiteY0"/>
                </a:cxn>
                <a:cxn ang="0">
                  <a:pos x="connsiteX1" y="connsiteY1"/>
                </a:cxn>
                <a:cxn ang="0">
                  <a:pos x="connsiteX2" y="connsiteY2"/>
                </a:cxn>
              </a:cxnLst>
              <a:rect l="l" t="t" r="r" b="b"/>
              <a:pathLst>
                <a:path w="29106" h="48091">
                  <a:moveTo>
                    <a:pt x="9351" y="48092"/>
                  </a:moveTo>
                  <a:lnTo>
                    <a:pt x="29106" y="21900"/>
                  </a:lnTo>
                  <a:lnTo>
                    <a:pt x="0" y="0"/>
                  </a:lnTo>
                </a:path>
              </a:pathLst>
            </a:custGeom>
            <a:noFill/>
            <a:ln w="16193" cap="rnd">
              <a:solidFill>
                <a:srgbClr val="002F87"/>
              </a:solidFill>
              <a:prstDash val="solid"/>
              <a:miter/>
            </a:ln>
          </p:spPr>
          <p:txBody>
            <a:bodyPr rtlCol="0" anchor="ctr"/>
            <a:lstStyle/>
            <a:p>
              <a:endParaRPr lang="en-EE" sz="1395" b="1"/>
            </a:p>
          </p:txBody>
        </p:sp>
        <p:sp>
          <p:nvSpPr>
            <p:cNvPr id="129" name="Freeform 128">
              <a:extLst>
                <a:ext uri="{FF2B5EF4-FFF2-40B4-BE49-F238E27FC236}">
                  <a16:creationId xmlns:a16="http://schemas.microsoft.com/office/drawing/2014/main" id="{67019DC2-8E1D-4FB4-909E-0BD566BBD393}"/>
                </a:ext>
              </a:extLst>
            </p:cNvPr>
            <p:cNvSpPr/>
            <p:nvPr/>
          </p:nvSpPr>
          <p:spPr>
            <a:xfrm>
              <a:off x="3644714" y="2839737"/>
              <a:ext cx="32061" cy="32061"/>
            </a:xfrm>
            <a:custGeom>
              <a:avLst/>
              <a:gdLst>
                <a:gd name="connsiteX0" fmla="*/ 32061 w 32061"/>
                <a:gd name="connsiteY0" fmla="*/ 16031 h 32061"/>
                <a:gd name="connsiteX1" fmla="*/ 16031 w 32061"/>
                <a:gd name="connsiteY1" fmla="*/ 32061 h 32061"/>
                <a:gd name="connsiteX2" fmla="*/ 0 w 32061"/>
                <a:gd name="connsiteY2" fmla="*/ 16031 h 32061"/>
                <a:gd name="connsiteX3" fmla="*/ 16031 w 32061"/>
                <a:gd name="connsiteY3" fmla="*/ 0 h 32061"/>
                <a:gd name="connsiteX4" fmla="*/ 32061 w 32061"/>
                <a:gd name="connsiteY4" fmla="*/ 16031 h 32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61" h="32061">
                  <a:moveTo>
                    <a:pt x="32061" y="16031"/>
                  </a:moveTo>
                  <a:cubicBezTo>
                    <a:pt x="32061" y="24884"/>
                    <a:pt x="24884" y="32061"/>
                    <a:pt x="16031" y="32061"/>
                  </a:cubicBezTo>
                  <a:cubicBezTo>
                    <a:pt x="7177" y="32061"/>
                    <a:pt x="0" y="24884"/>
                    <a:pt x="0" y="16031"/>
                  </a:cubicBezTo>
                  <a:cubicBezTo>
                    <a:pt x="0" y="7177"/>
                    <a:pt x="7177" y="0"/>
                    <a:pt x="16031" y="0"/>
                  </a:cubicBezTo>
                  <a:cubicBezTo>
                    <a:pt x="24884" y="0"/>
                    <a:pt x="32061" y="7177"/>
                    <a:pt x="32061" y="16031"/>
                  </a:cubicBezTo>
                  <a:close/>
                </a:path>
              </a:pathLst>
            </a:custGeom>
            <a:noFill/>
            <a:ln w="16193" cap="rnd">
              <a:solidFill>
                <a:srgbClr val="002F87"/>
              </a:solidFill>
              <a:prstDash val="solid"/>
              <a:miter/>
            </a:ln>
          </p:spPr>
          <p:txBody>
            <a:bodyPr rtlCol="0" anchor="ctr"/>
            <a:lstStyle/>
            <a:p>
              <a:endParaRPr lang="en-EE" sz="1395" b="1"/>
            </a:p>
          </p:txBody>
        </p:sp>
      </p:grpSp>
      <p:sp>
        <p:nvSpPr>
          <p:cNvPr id="132" name="TextBox 131">
            <a:extLst>
              <a:ext uri="{FF2B5EF4-FFF2-40B4-BE49-F238E27FC236}">
                <a16:creationId xmlns:a16="http://schemas.microsoft.com/office/drawing/2014/main" id="{A9EF8B8E-EA5A-0043-447F-062B1AE227BD}"/>
              </a:ext>
            </a:extLst>
          </p:cNvPr>
          <p:cNvSpPr txBox="1"/>
          <p:nvPr/>
        </p:nvSpPr>
        <p:spPr>
          <a:xfrm>
            <a:off x="1745340" y="2549683"/>
            <a:ext cx="1064556" cy="291618"/>
          </a:xfrm>
          <a:prstGeom prst="rect">
            <a:avLst/>
          </a:prstGeom>
          <a:noFill/>
        </p:spPr>
        <p:txBody>
          <a:bodyPr wrap="square" rtlCol="0">
            <a:spAutoFit/>
          </a:bodyPr>
          <a:lstStyle/>
          <a:p>
            <a:pPr algn="ctr"/>
            <a:r>
              <a:rPr lang="en-EE" sz="1295" b="1">
                <a:solidFill>
                  <a:srgbClr val="002060"/>
                </a:solidFill>
                <a:latin typeface="Roboto Condensed" panose="02000000000000000000" pitchFamily="2" charset="0"/>
                <a:ea typeface="Roboto Condensed" panose="02000000000000000000" pitchFamily="2" charset="0"/>
              </a:rPr>
              <a:t>Jaanuar</a:t>
            </a:r>
          </a:p>
        </p:txBody>
      </p:sp>
      <p:sp>
        <p:nvSpPr>
          <p:cNvPr id="134" name="TextBox 133">
            <a:extLst>
              <a:ext uri="{FF2B5EF4-FFF2-40B4-BE49-F238E27FC236}">
                <a16:creationId xmlns:a16="http://schemas.microsoft.com/office/drawing/2014/main" id="{242FBF46-6645-EEAC-55DA-BC2E2E2E5D8E}"/>
              </a:ext>
            </a:extLst>
          </p:cNvPr>
          <p:cNvSpPr txBox="1"/>
          <p:nvPr/>
        </p:nvSpPr>
        <p:spPr>
          <a:xfrm>
            <a:off x="5287031" y="2546035"/>
            <a:ext cx="1064556" cy="291618"/>
          </a:xfrm>
          <a:prstGeom prst="rect">
            <a:avLst/>
          </a:prstGeom>
          <a:noFill/>
        </p:spPr>
        <p:txBody>
          <a:bodyPr wrap="square" rtlCol="0">
            <a:spAutoFit/>
          </a:bodyPr>
          <a:lstStyle/>
          <a:p>
            <a:pPr algn="ctr"/>
            <a:r>
              <a:rPr lang="en-EE" sz="1295" b="1">
                <a:solidFill>
                  <a:srgbClr val="002060"/>
                </a:solidFill>
                <a:latin typeface="Roboto Condensed" panose="02000000000000000000" pitchFamily="2" charset="0"/>
                <a:ea typeface="Roboto Condensed" panose="02000000000000000000" pitchFamily="2" charset="0"/>
              </a:rPr>
              <a:t>Veebruar</a:t>
            </a:r>
          </a:p>
        </p:txBody>
      </p:sp>
      <p:sp>
        <p:nvSpPr>
          <p:cNvPr id="135" name="TextBox 134">
            <a:extLst>
              <a:ext uri="{FF2B5EF4-FFF2-40B4-BE49-F238E27FC236}">
                <a16:creationId xmlns:a16="http://schemas.microsoft.com/office/drawing/2014/main" id="{EEB138B5-3387-4EDF-5343-6726D26CB9BA}"/>
              </a:ext>
            </a:extLst>
          </p:cNvPr>
          <p:cNvSpPr txBox="1"/>
          <p:nvPr/>
        </p:nvSpPr>
        <p:spPr>
          <a:xfrm>
            <a:off x="8351268" y="2546110"/>
            <a:ext cx="1064556" cy="291618"/>
          </a:xfrm>
          <a:prstGeom prst="rect">
            <a:avLst/>
          </a:prstGeom>
          <a:noFill/>
        </p:spPr>
        <p:txBody>
          <a:bodyPr wrap="square" rtlCol="0">
            <a:spAutoFit/>
          </a:bodyPr>
          <a:lstStyle/>
          <a:p>
            <a:pPr algn="ctr"/>
            <a:r>
              <a:rPr lang="en-EE" sz="1295" b="1">
                <a:solidFill>
                  <a:srgbClr val="002060"/>
                </a:solidFill>
                <a:latin typeface="Roboto Condensed" panose="02000000000000000000" pitchFamily="2" charset="0"/>
                <a:ea typeface="Roboto Condensed" panose="02000000000000000000" pitchFamily="2" charset="0"/>
              </a:rPr>
              <a:t>Märts</a:t>
            </a:r>
          </a:p>
        </p:txBody>
      </p:sp>
      <p:sp>
        <p:nvSpPr>
          <p:cNvPr id="136" name="TextBox 135">
            <a:extLst>
              <a:ext uri="{FF2B5EF4-FFF2-40B4-BE49-F238E27FC236}">
                <a16:creationId xmlns:a16="http://schemas.microsoft.com/office/drawing/2014/main" id="{DB37D64B-F289-E762-5312-C985EC184C41}"/>
              </a:ext>
            </a:extLst>
          </p:cNvPr>
          <p:cNvSpPr txBox="1"/>
          <p:nvPr/>
        </p:nvSpPr>
        <p:spPr>
          <a:xfrm>
            <a:off x="1745340" y="4327981"/>
            <a:ext cx="1064556" cy="291618"/>
          </a:xfrm>
          <a:prstGeom prst="rect">
            <a:avLst/>
          </a:prstGeom>
          <a:noFill/>
        </p:spPr>
        <p:txBody>
          <a:bodyPr wrap="square" rtlCol="0">
            <a:spAutoFit/>
          </a:bodyPr>
          <a:lstStyle/>
          <a:p>
            <a:pPr algn="ctr"/>
            <a:r>
              <a:rPr lang="en-EE" sz="1295" b="1">
                <a:solidFill>
                  <a:srgbClr val="002060"/>
                </a:solidFill>
                <a:latin typeface="Roboto Condensed" panose="02000000000000000000" pitchFamily="2" charset="0"/>
                <a:ea typeface="Roboto Condensed" panose="02000000000000000000" pitchFamily="2" charset="0"/>
              </a:rPr>
              <a:t>Juuni</a:t>
            </a:r>
          </a:p>
        </p:txBody>
      </p:sp>
      <p:sp>
        <p:nvSpPr>
          <p:cNvPr id="137" name="TextBox 136">
            <a:extLst>
              <a:ext uri="{FF2B5EF4-FFF2-40B4-BE49-F238E27FC236}">
                <a16:creationId xmlns:a16="http://schemas.microsoft.com/office/drawing/2014/main" id="{4861AC5B-2BA9-F294-40BD-0F6F6F79BBEC}"/>
              </a:ext>
            </a:extLst>
          </p:cNvPr>
          <p:cNvSpPr txBox="1"/>
          <p:nvPr/>
        </p:nvSpPr>
        <p:spPr>
          <a:xfrm>
            <a:off x="8081903" y="4344769"/>
            <a:ext cx="1064556" cy="490904"/>
          </a:xfrm>
          <a:prstGeom prst="rect">
            <a:avLst/>
          </a:prstGeom>
          <a:noFill/>
        </p:spPr>
        <p:txBody>
          <a:bodyPr wrap="square" rtlCol="0">
            <a:spAutoFit/>
          </a:bodyPr>
          <a:lstStyle/>
          <a:p>
            <a:pPr algn="ctr"/>
            <a:r>
              <a:rPr lang="en-EE" sz="1295" b="1">
                <a:solidFill>
                  <a:srgbClr val="002060"/>
                </a:solidFill>
                <a:latin typeface="Roboto Condensed" panose="02000000000000000000" pitchFamily="2" charset="0"/>
                <a:ea typeface="Roboto Condensed" panose="02000000000000000000" pitchFamily="2" charset="0"/>
              </a:rPr>
              <a:t>Aprill</a:t>
            </a:r>
          </a:p>
          <a:p>
            <a:pPr algn="ctr"/>
            <a:endParaRPr lang="en-EE" sz="1295" b="1">
              <a:solidFill>
                <a:srgbClr val="002060"/>
              </a:solidFill>
              <a:latin typeface="Roboto Condensed" panose="02000000000000000000" pitchFamily="2" charset="0"/>
              <a:ea typeface="Roboto Condensed" panose="02000000000000000000" pitchFamily="2" charset="0"/>
            </a:endParaRPr>
          </a:p>
        </p:txBody>
      </p:sp>
      <p:sp>
        <p:nvSpPr>
          <p:cNvPr id="138" name="TextBox 137">
            <a:extLst>
              <a:ext uri="{FF2B5EF4-FFF2-40B4-BE49-F238E27FC236}">
                <a16:creationId xmlns:a16="http://schemas.microsoft.com/office/drawing/2014/main" id="{7E6019AD-FB83-95ED-66F9-E61817822548}"/>
              </a:ext>
            </a:extLst>
          </p:cNvPr>
          <p:cNvSpPr txBox="1"/>
          <p:nvPr/>
        </p:nvSpPr>
        <p:spPr>
          <a:xfrm>
            <a:off x="4194978" y="4337123"/>
            <a:ext cx="1064556" cy="291618"/>
          </a:xfrm>
          <a:prstGeom prst="rect">
            <a:avLst/>
          </a:prstGeom>
          <a:noFill/>
        </p:spPr>
        <p:txBody>
          <a:bodyPr wrap="square" rtlCol="0">
            <a:spAutoFit/>
          </a:bodyPr>
          <a:lstStyle/>
          <a:p>
            <a:pPr algn="ctr"/>
            <a:r>
              <a:rPr lang="en-EE" sz="1295" b="1">
                <a:solidFill>
                  <a:srgbClr val="002060"/>
                </a:solidFill>
                <a:latin typeface="Roboto Condensed" panose="02000000000000000000" pitchFamily="2" charset="0"/>
                <a:ea typeface="Roboto Condensed" panose="02000000000000000000" pitchFamily="2" charset="0"/>
              </a:rPr>
              <a:t>Mai</a:t>
            </a:r>
          </a:p>
        </p:txBody>
      </p:sp>
      <p:sp>
        <p:nvSpPr>
          <p:cNvPr id="139" name="TextBox 138">
            <a:extLst>
              <a:ext uri="{FF2B5EF4-FFF2-40B4-BE49-F238E27FC236}">
                <a16:creationId xmlns:a16="http://schemas.microsoft.com/office/drawing/2014/main" id="{880309AA-74EE-29B1-7F59-428135BF2DC8}"/>
              </a:ext>
            </a:extLst>
          </p:cNvPr>
          <p:cNvSpPr txBox="1"/>
          <p:nvPr/>
        </p:nvSpPr>
        <p:spPr>
          <a:xfrm>
            <a:off x="1745340" y="6169153"/>
            <a:ext cx="1064556" cy="291618"/>
          </a:xfrm>
          <a:prstGeom prst="rect">
            <a:avLst/>
          </a:prstGeom>
          <a:noFill/>
        </p:spPr>
        <p:txBody>
          <a:bodyPr wrap="square" rtlCol="0">
            <a:spAutoFit/>
          </a:bodyPr>
          <a:lstStyle/>
          <a:p>
            <a:pPr algn="ctr"/>
            <a:r>
              <a:rPr lang="en-EE" sz="1295" b="1">
                <a:solidFill>
                  <a:srgbClr val="002060"/>
                </a:solidFill>
                <a:latin typeface="Roboto Condensed" panose="02000000000000000000" pitchFamily="2" charset="0"/>
                <a:ea typeface="Roboto Condensed" panose="02000000000000000000" pitchFamily="2" charset="0"/>
              </a:rPr>
              <a:t>September</a:t>
            </a:r>
          </a:p>
        </p:txBody>
      </p:sp>
      <p:sp>
        <p:nvSpPr>
          <p:cNvPr id="140" name="TextBox 139">
            <a:extLst>
              <a:ext uri="{FF2B5EF4-FFF2-40B4-BE49-F238E27FC236}">
                <a16:creationId xmlns:a16="http://schemas.microsoft.com/office/drawing/2014/main" id="{71515475-60AD-2A8C-AAD1-D178F3CF2BA5}"/>
              </a:ext>
            </a:extLst>
          </p:cNvPr>
          <p:cNvSpPr txBox="1"/>
          <p:nvPr/>
        </p:nvSpPr>
        <p:spPr>
          <a:xfrm>
            <a:off x="5287031" y="6169153"/>
            <a:ext cx="1064556" cy="291618"/>
          </a:xfrm>
          <a:prstGeom prst="rect">
            <a:avLst/>
          </a:prstGeom>
          <a:noFill/>
        </p:spPr>
        <p:txBody>
          <a:bodyPr wrap="square" rtlCol="0">
            <a:spAutoFit/>
          </a:bodyPr>
          <a:lstStyle/>
          <a:p>
            <a:pPr algn="ctr"/>
            <a:r>
              <a:rPr lang="et-EE" sz="1295" b="1">
                <a:solidFill>
                  <a:srgbClr val="002060"/>
                </a:solidFill>
                <a:latin typeface="Roboto Condensed" panose="02000000000000000000" pitchFamily="2" charset="0"/>
                <a:ea typeface="Roboto Condensed" panose="02000000000000000000" pitchFamily="2" charset="0"/>
              </a:rPr>
              <a:t>November</a:t>
            </a:r>
            <a:endParaRPr lang="en-EE" sz="1295" b="1">
              <a:solidFill>
                <a:srgbClr val="002060"/>
              </a:solidFill>
              <a:latin typeface="Roboto Condensed" panose="02000000000000000000" pitchFamily="2" charset="0"/>
              <a:ea typeface="Roboto Condensed" panose="02000000000000000000" pitchFamily="2" charset="0"/>
            </a:endParaRPr>
          </a:p>
        </p:txBody>
      </p:sp>
      <p:sp>
        <p:nvSpPr>
          <p:cNvPr id="141" name="TextBox 140">
            <a:extLst>
              <a:ext uri="{FF2B5EF4-FFF2-40B4-BE49-F238E27FC236}">
                <a16:creationId xmlns:a16="http://schemas.microsoft.com/office/drawing/2014/main" id="{97B3E118-7AA2-6E39-7F0A-054C865D6EA7}"/>
              </a:ext>
            </a:extLst>
          </p:cNvPr>
          <p:cNvSpPr txBox="1"/>
          <p:nvPr/>
        </p:nvSpPr>
        <p:spPr>
          <a:xfrm>
            <a:off x="8368099" y="6169153"/>
            <a:ext cx="1064556" cy="291618"/>
          </a:xfrm>
          <a:prstGeom prst="rect">
            <a:avLst/>
          </a:prstGeom>
          <a:noFill/>
        </p:spPr>
        <p:txBody>
          <a:bodyPr wrap="square" rtlCol="0">
            <a:spAutoFit/>
          </a:bodyPr>
          <a:lstStyle/>
          <a:p>
            <a:pPr algn="ctr"/>
            <a:r>
              <a:rPr lang="en-EE" sz="1295" b="1">
                <a:solidFill>
                  <a:srgbClr val="002060"/>
                </a:solidFill>
                <a:latin typeface="Roboto Condensed" panose="02000000000000000000" pitchFamily="2" charset="0"/>
                <a:ea typeface="Roboto Condensed" panose="02000000000000000000" pitchFamily="2" charset="0"/>
              </a:rPr>
              <a:t>Detsember</a:t>
            </a:r>
          </a:p>
        </p:txBody>
      </p:sp>
      <p:sp>
        <p:nvSpPr>
          <p:cNvPr id="142" name="TextBox 141">
            <a:extLst>
              <a:ext uri="{FF2B5EF4-FFF2-40B4-BE49-F238E27FC236}">
                <a16:creationId xmlns:a16="http://schemas.microsoft.com/office/drawing/2014/main" id="{F69DD195-E3FE-68A4-1660-4BB47A2B293A}"/>
              </a:ext>
            </a:extLst>
          </p:cNvPr>
          <p:cNvSpPr txBox="1">
            <a:spLocks noGrp="1" noRot="1" noMove="1" noResize="1" noEditPoints="1" noAdjustHandles="1" noChangeArrowheads="1" noChangeShapeType="1"/>
          </p:cNvSpPr>
          <p:nvPr/>
        </p:nvSpPr>
        <p:spPr>
          <a:xfrm>
            <a:off x="2154023" y="1488653"/>
            <a:ext cx="1076915" cy="690189"/>
          </a:xfrm>
          <a:prstGeom prst="rect">
            <a:avLst/>
          </a:prstGeom>
          <a:noFill/>
        </p:spPr>
        <p:txBody>
          <a:bodyPr wrap="square" rtlCol="0">
            <a:spAutoFit/>
          </a:bodyPr>
          <a:lstStyle/>
          <a:p>
            <a:r>
              <a:rPr lang="et-EE" sz="1295">
                <a:solidFill>
                  <a:srgbClr val="002060"/>
                </a:solidFill>
                <a:latin typeface="Roboto Condensed" panose="02000000000000000000" pitchFamily="2" charset="0"/>
                <a:ea typeface="Roboto Condensed" panose="02000000000000000000" pitchFamily="2" charset="0"/>
              </a:rPr>
              <a:t>Peaministri </a:t>
            </a:r>
          </a:p>
          <a:p>
            <a:r>
              <a:rPr lang="et-EE" sz="1295">
                <a:solidFill>
                  <a:srgbClr val="002060"/>
                </a:solidFill>
                <a:latin typeface="Roboto Condensed" panose="02000000000000000000" pitchFamily="2" charset="0"/>
                <a:ea typeface="Roboto Condensed" panose="02000000000000000000" pitchFamily="2" charset="0"/>
              </a:rPr>
              <a:t>ja ministrite </a:t>
            </a:r>
          </a:p>
          <a:p>
            <a:r>
              <a:rPr lang="et-EE" sz="1295">
                <a:solidFill>
                  <a:srgbClr val="002060"/>
                </a:solidFill>
                <a:latin typeface="Roboto Condensed" panose="02000000000000000000" pitchFamily="2" charset="0"/>
                <a:ea typeface="Roboto Condensed" panose="02000000000000000000" pitchFamily="2" charset="0"/>
              </a:rPr>
              <a:t>kohtumised</a:t>
            </a:r>
          </a:p>
        </p:txBody>
      </p:sp>
      <p:sp>
        <p:nvSpPr>
          <p:cNvPr id="145" name="TextBox 144">
            <a:extLst>
              <a:ext uri="{FF2B5EF4-FFF2-40B4-BE49-F238E27FC236}">
                <a16:creationId xmlns:a16="http://schemas.microsoft.com/office/drawing/2014/main" id="{4DE43374-AE40-6950-DDCB-AE87375C1C23}"/>
              </a:ext>
            </a:extLst>
          </p:cNvPr>
          <p:cNvSpPr txBox="1">
            <a:spLocks noGrp="1" noRot="1" noMove="1" noResize="1" noEditPoints="1" noAdjustHandles="1" noChangeArrowheads="1" noChangeShapeType="1"/>
          </p:cNvSpPr>
          <p:nvPr/>
        </p:nvSpPr>
        <p:spPr>
          <a:xfrm>
            <a:off x="5962995" y="1001615"/>
            <a:ext cx="1895980" cy="1441933"/>
          </a:xfrm>
          <a:prstGeom prst="rect">
            <a:avLst/>
          </a:prstGeom>
          <a:noFill/>
        </p:spPr>
        <p:txBody>
          <a:bodyPr wrap="square" rtlCol="0">
            <a:spAutoFit/>
          </a:bodyPr>
          <a:lstStyle/>
          <a:p>
            <a:pPr>
              <a:spcAft>
                <a:spcPts val="598"/>
              </a:spcAft>
            </a:pPr>
            <a:r>
              <a:rPr lang="et-EE" sz="1295">
                <a:solidFill>
                  <a:srgbClr val="002060"/>
                </a:solidFill>
                <a:latin typeface="Roboto Condensed" panose="02000000000000000000" pitchFamily="2" charset="0"/>
                <a:ea typeface="Roboto Condensed" panose="02000000000000000000" pitchFamily="2" charset="0"/>
              </a:rPr>
              <a:t>Euroopa Komisjon avaldab Eesti riigiaruande</a:t>
            </a:r>
          </a:p>
          <a:p>
            <a:pPr>
              <a:spcAft>
                <a:spcPts val="598"/>
              </a:spcAft>
            </a:pPr>
            <a:r>
              <a:rPr lang="et-EE" sz="1295">
                <a:solidFill>
                  <a:srgbClr val="002060"/>
                </a:solidFill>
                <a:latin typeface="Roboto Condensed" panose="02000000000000000000" pitchFamily="2" charset="0"/>
                <a:ea typeface="Roboto Condensed" panose="02000000000000000000" pitchFamily="2" charset="0"/>
              </a:rPr>
              <a:t>Strateegia arutelu partnerite ja huvirühmadega</a:t>
            </a:r>
          </a:p>
          <a:p>
            <a:endParaRPr lang="et-EE" sz="1295">
              <a:solidFill>
                <a:srgbClr val="002060"/>
              </a:solidFill>
              <a:latin typeface="Roboto Condensed" panose="02000000000000000000" pitchFamily="2" charset="0"/>
              <a:ea typeface="Roboto Condensed" panose="02000000000000000000" pitchFamily="2" charset="0"/>
            </a:endParaRPr>
          </a:p>
        </p:txBody>
      </p:sp>
      <p:sp>
        <p:nvSpPr>
          <p:cNvPr id="146" name="TextBox 145">
            <a:extLst>
              <a:ext uri="{FF2B5EF4-FFF2-40B4-BE49-F238E27FC236}">
                <a16:creationId xmlns:a16="http://schemas.microsoft.com/office/drawing/2014/main" id="{718FF67A-263A-0B63-9525-342E47D29102}"/>
              </a:ext>
            </a:extLst>
          </p:cNvPr>
          <p:cNvSpPr txBox="1">
            <a:spLocks noGrp="1" noRot="1" noMove="1" noResize="1" noEditPoints="1" noAdjustHandles="1" noChangeArrowheads="1" noChangeShapeType="1"/>
          </p:cNvSpPr>
          <p:nvPr/>
        </p:nvSpPr>
        <p:spPr>
          <a:xfrm>
            <a:off x="8787109" y="1254156"/>
            <a:ext cx="2028503" cy="1293944"/>
          </a:xfrm>
          <a:prstGeom prst="rect">
            <a:avLst/>
          </a:prstGeom>
          <a:noFill/>
        </p:spPr>
        <p:txBody>
          <a:bodyPr wrap="square" rtlCol="0">
            <a:spAutoFit/>
          </a:bodyPr>
          <a:lstStyle/>
          <a:p>
            <a:r>
              <a:rPr lang="et-EE" sz="1295">
                <a:solidFill>
                  <a:srgbClr val="002060"/>
                </a:solidFill>
                <a:latin typeface="Roboto Condensed" panose="02000000000000000000" pitchFamily="2" charset="0"/>
                <a:ea typeface="Roboto Condensed" panose="02000000000000000000" pitchFamily="2" charset="0"/>
              </a:rPr>
              <a:t>Ministrite „Eesti 2035“ </a:t>
            </a:r>
          </a:p>
          <a:p>
            <a:pPr>
              <a:spcAft>
                <a:spcPts val="797"/>
              </a:spcAft>
            </a:pPr>
            <a:r>
              <a:rPr lang="et-EE" sz="1295">
                <a:solidFill>
                  <a:srgbClr val="002060"/>
                </a:solidFill>
                <a:latin typeface="Roboto Condensed" panose="02000000000000000000" pitchFamily="2" charset="0"/>
                <a:ea typeface="Roboto Condensed" panose="02000000000000000000" pitchFamily="2" charset="0"/>
              </a:rPr>
              <a:t>ülevaated Riigikogule</a:t>
            </a:r>
          </a:p>
          <a:p>
            <a:pPr>
              <a:spcAft>
                <a:spcPts val="797"/>
              </a:spcAft>
            </a:pPr>
            <a:r>
              <a:rPr lang="et-EE" sz="1295">
                <a:solidFill>
                  <a:srgbClr val="002060"/>
                </a:solidFill>
                <a:latin typeface="Roboto Condensed" panose="02000000000000000000" pitchFamily="2" charset="0"/>
                <a:ea typeface="Roboto Condensed" panose="02000000000000000000" pitchFamily="2" charset="0"/>
              </a:rPr>
              <a:t>Strateegia arutelu juhtrühmas (kantslerid)</a:t>
            </a:r>
          </a:p>
          <a:p>
            <a:endParaRPr lang="et-EE" sz="1295">
              <a:solidFill>
                <a:srgbClr val="002060"/>
              </a:solidFill>
              <a:latin typeface="Roboto Condensed" panose="02000000000000000000" pitchFamily="2" charset="0"/>
              <a:ea typeface="Roboto Condensed" panose="02000000000000000000" pitchFamily="2" charset="0"/>
            </a:endParaRPr>
          </a:p>
        </p:txBody>
      </p:sp>
      <p:sp>
        <p:nvSpPr>
          <p:cNvPr id="149" name="TextBox 148">
            <a:extLst>
              <a:ext uri="{FF2B5EF4-FFF2-40B4-BE49-F238E27FC236}">
                <a16:creationId xmlns:a16="http://schemas.microsoft.com/office/drawing/2014/main" id="{61B73B57-72B3-CACB-4844-F20BE57125A8}"/>
              </a:ext>
            </a:extLst>
          </p:cNvPr>
          <p:cNvSpPr txBox="1">
            <a:spLocks noGrp="1" noRot="1" noMove="1" noResize="1" noEditPoints="1" noAdjustHandles="1" noChangeArrowheads="1" noChangeShapeType="1"/>
          </p:cNvSpPr>
          <p:nvPr/>
        </p:nvSpPr>
        <p:spPr>
          <a:xfrm>
            <a:off x="1603822" y="3321789"/>
            <a:ext cx="1580667" cy="690189"/>
          </a:xfrm>
          <a:prstGeom prst="rect">
            <a:avLst/>
          </a:prstGeom>
          <a:noFill/>
        </p:spPr>
        <p:txBody>
          <a:bodyPr wrap="square" rtlCol="0">
            <a:spAutoFit/>
          </a:bodyPr>
          <a:lstStyle/>
          <a:p>
            <a:r>
              <a:rPr lang="et-EE" sz="1295">
                <a:solidFill>
                  <a:srgbClr val="002060"/>
                </a:solidFill>
                <a:latin typeface="Roboto Condensed" panose="02000000000000000000" pitchFamily="2" charset="0"/>
                <a:ea typeface="Roboto Condensed" panose="02000000000000000000" pitchFamily="2" charset="0"/>
              </a:rPr>
              <a:t>Euroopa Komisjon</a:t>
            </a:r>
          </a:p>
          <a:p>
            <a:r>
              <a:rPr lang="et-EE" sz="1295">
                <a:solidFill>
                  <a:srgbClr val="002060"/>
                </a:solidFill>
                <a:latin typeface="Roboto Condensed" panose="02000000000000000000" pitchFamily="2" charset="0"/>
                <a:ea typeface="Roboto Condensed" panose="02000000000000000000" pitchFamily="2" charset="0"/>
              </a:rPr>
              <a:t>avaldab riigipõhised</a:t>
            </a:r>
          </a:p>
          <a:p>
            <a:r>
              <a:rPr lang="et-EE" sz="1295">
                <a:solidFill>
                  <a:srgbClr val="002060"/>
                </a:solidFill>
                <a:latin typeface="Roboto Condensed" panose="02000000000000000000" pitchFamily="2" charset="0"/>
                <a:ea typeface="Roboto Condensed" panose="02000000000000000000" pitchFamily="2" charset="0"/>
              </a:rPr>
              <a:t>soovitused Eestile</a:t>
            </a:r>
          </a:p>
        </p:txBody>
      </p:sp>
      <p:sp>
        <p:nvSpPr>
          <p:cNvPr id="150" name="TextBox 149">
            <a:extLst>
              <a:ext uri="{FF2B5EF4-FFF2-40B4-BE49-F238E27FC236}">
                <a16:creationId xmlns:a16="http://schemas.microsoft.com/office/drawing/2014/main" id="{131EBD15-34D1-22B2-A42D-951B2C0F9E26}"/>
              </a:ext>
            </a:extLst>
          </p:cNvPr>
          <p:cNvSpPr txBox="1">
            <a:spLocks noGrp="1" noRot="1" noMove="1" noResize="1" noEditPoints="1" noAdjustHandles="1" noChangeArrowheads="1" noChangeShapeType="1"/>
          </p:cNvSpPr>
          <p:nvPr/>
        </p:nvSpPr>
        <p:spPr>
          <a:xfrm>
            <a:off x="4668316" y="3322013"/>
            <a:ext cx="1793228" cy="690189"/>
          </a:xfrm>
          <a:prstGeom prst="rect">
            <a:avLst/>
          </a:prstGeom>
          <a:noFill/>
        </p:spPr>
        <p:txBody>
          <a:bodyPr wrap="square" rtlCol="0">
            <a:spAutoFit/>
          </a:bodyPr>
          <a:lstStyle/>
          <a:p>
            <a:endParaRPr lang="et-EE" sz="1295">
              <a:solidFill>
                <a:srgbClr val="002060"/>
              </a:solidFill>
              <a:latin typeface="Roboto Condensed" panose="02000000000000000000" pitchFamily="2" charset="0"/>
              <a:ea typeface="Roboto Condensed" panose="02000000000000000000" pitchFamily="2" charset="0"/>
            </a:endParaRPr>
          </a:p>
          <a:p>
            <a:r>
              <a:rPr lang="et-EE" sz="1295">
                <a:solidFill>
                  <a:srgbClr val="002060"/>
                </a:solidFill>
                <a:latin typeface="Roboto Condensed" panose="02000000000000000000" pitchFamily="2" charset="0"/>
                <a:ea typeface="Roboto Condensed" panose="02000000000000000000" pitchFamily="2" charset="0"/>
              </a:rPr>
              <a:t>Tulemusaruannete </a:t>
            </a:r>
          </a:p>
          <a:p>
            <a:r>
              <a:rPr lang="et-EE" sz="1295">
                <a:solidFill>
                  <a:srgbClr val="002060"/>
                </a:solidFill>
                <a:latin typeface="Roboto Condensed" panose="02000000000000000000" pitchFamily="2" charset="0"/>
                <a:ea typeface="Roboto Condensed" panose="02000000000000000000" pitchFamily="2" charset="0"/>
              </a:rPr>
              <a:t>avaldamine</a:t>
            </a:r>
          </a:p>
        </p:txBody>
      </p:sp>
      <p:sp>
        <p:nvSpPr>
          <p:cNvPr id="151" name="TextBox 150">
            <a:extLst>
              <a:ext uri="{FF2B5EF4-FFF2-40B4-BE49-F238E27FC236}">
                <a16:creationId xmlns:a16="http://schemas.microsoft.com/office/drawing/2014/main" id="{D89313EF-62BF-917F-B5A6-99B3B9F01C4E}"/>
              </a:ext>
            </a:extLst>
          </p:cNvPr>
          <p:cNvSpPr txBox="1">
            <a:spLocks noGrp="1" noRot="1" noMove="1" noResize="1" noEditPoints="1" noAdjustHandles="1" noChangeArrowheads="1" noChangeShapeType="1"/>
          </p:cNvSpPr>
          <p:nvPr/>
        </p:nvSpPr>
        <p:spPr>
          <a:xfrm>
            <a:off x="8701100" y="2767703"/>
            <a:ext cx="2415033" cy="1441933"/>
          </a:xfrm>
          <a:prstGeom prst="rect">
            <a:avLst/>
          </a:prstGeom>
          <a:noFill/>
        </p:spPr>
        <p:txBody>
          <a:bodyPr wrap="square" rtlCol="0">
            <a:spAutoFit/>
          </a:bodyPr>
          <a:lstStyle/>
          <a:p>
            <a:pPr>
              <a:spcAft>
                <a:spcPts val="598"/>
              </a:spcAft>
            </a:pPr>
            <a:r>
              <a:rPr lang="et-EE" sz="1295">
                <a:solidFill>
                  <a:srgbClr val="002060"/>
                </a:solidFill>
                <a:latin typeface="Roboto Condensed" panose="02000000000000000000" pitchFamily="2" charset="0"/>
                <a:ea typeface="Roboto Condensed" panose="02000000000000000000" pitchFamily="2" charset="0"/>
              </a:rPr>
              <a:t>Strateegia arutelu valitsuskabinetis</a:t>
            </a:r>
          </a:p>
          <a:p>
            <a:pPr>
              <a:spcAft>
                <a:spcPts val="598"/>
              </a:spcAft>
            </a:pPr>
            <a:r>
              <a:rPr lang="et-EE" sz="1295">
                <a:solidFill>
                  <a:srgbClr val="002060"/>
                </a:solidFill>
                <a:latin typeface="Roboto Condensed" panose="02000000000000000000" pitchFamily="2" charset="0"/>
                <a:ea typeface="Roboto Condensed" panose="02000000000000000000" pitchFamily="2" charset="0"/>
              </a:rPr>
              <a:t>Strateegia tegevuskava/riikliku reformikava esitamine Euroopa Komisjonile</a:t>
            </a:r>
          </a:p>
          <a:p>
            <a:pPr>
              <a:spcAft>
                <a:spcPts val="598"/>
              </a:spcAft>
            </a:pPr>
            <a:r>
              <a:rPr lang="et-EE" sz="1295">
                <a:solidFill>
                  <a:srgbClr val="002060"/>
                </a:solidFill>
                <a:latin typeface="Roboto Condensed" panose="02000000000000000000" pitchFamily="2" charset="0"/>
                <a:ea typeface="Roboto Condensed" panose="02000000000000000000" pitchFamily="2" charset="0"/>
              </a:rPr>
              <a:t>Kevadine majandusprognoos</a:t>
            </a:r>
          </a:p>
        </p:txBody>
      </p:sp>
      <p:sp>
        <p:nvSpPr>
          <p:cNvPr id="152" name="TextBox 151">
            <a:extLst>
              <a:ext uri="{FF2B5EF4-FFF2-40B4-BE49-F238E27FC236}">
                <a16:creationId xmlns:a16="http://schemas.microsoft.com/office/drawing/2014/main" id="{FBB577FD-6088-D7C5-C832-1D34FCB645D4}"/>
              </a:ext>
            </a:extLst>
          </p:cNvPr>
          <p:cNvSpPr txBox="1">
            <a:spLocks noGrp="1" noRot="1" noMove="1" noResize="1" noEditPoints="1" noAdjustHandles="1" noChangeArrowheads="1" noChangeShapeType="1"/>
          </p:cNvSpPr>
          <p:nvPr/>
        </p:nvSpPr>
        <p:spPr>
          <a:xfrm>
            <a:off x="2407517" y="4459710"/>
            <a:ext cx="2285962" cy="1242648"/>
          </a:xfrm>
          <a:prstGeom prst="rect">
            <a:avLst/>
          </a:prstGeom>
          <a:noFill/>
        </p:spPr>
        <p:txBody>
          <a:bodyPr wrap="square" rtlCol="0">
            <a:spAutoFit/>
          </a:bodyPr>
          <a:lstStyle/>
          <a:p>
            <a:pPr>
              <a:spcAft>
                <a:spcPts val="598"/>
              </a:spcAft>
            </a:pPr>
            <a:r>
              <a:rPr lang="et-EE" sz="1295">
                <a:solidFill>
                  <a:srgbClr val="002060"/>
                </a:solidFill>
                <a:latin typeface="Roboto Condensed" panose="02000000000000000000" pitchFamily="2" charset="0"/>
                <a:ea typeface="Roboto Condensed" panose="02000000000000000000" pitchFamily="2" charset="0"/>
              </a:rPr>
              <a:t>Strateegia ülevaade valitsuskabinetis</a:t>
            </a:r>
          </a:p>
          <a:p>
            <a:pPr>
              <a:spcAft>
                <a:spcPts val="598"/>
              </a:spcAft>
            </a:pPr>
            <a:r>
              <a:rPr lang="et-EE" sz="1295">
                <a:solidFill>
                  <a:srgbClr val="002060"/>
                </a:solidFill>
                <a:latin typeface="Roboto Condensed" panose="02000000000000000000" pitchFamily="2" charset="0"/>
                <a:ea typeface="Roboto Condensed" panose="02000000000000000000" pitchFamily="2" charset="0"/>
              </a:rPr>
              <a:t>Majandusprognoosi avaldamine</a:t>
            </a:r>
          </a:p>
          <a:p>
            <a:pPr>
              <a:spcAft>
                <a:spcPts val="598"/>
              </a:spcAft>
            </a:pPr>
            <a:r>
              <a:rPr lang="et-EE" sz="1295">
                <a:solidFill>
                  <a:srgbClr val="002060"/>
                </a:solidFill>
                <a:latin typeface="Roboto Condensed" panose="02000000000000000000" pitchFamily="2" charset="0"/>
                <a:ea typeface="Roboto Condensed" panose="02000000000000000000" pitchFamily="2" charset="0"/>
              </a:rPr>
              <a:t>Riigi eelarvestrateegia ja riigieelarve koostamine</a:t>
            </a:r>
          </a:p>
        </p:txBody>
      </p:sp>
      <p:sp>
        <p:nvSpPr>
          <p:cNvPr id="153" name="TextBox 152">
            <a:extLst>
              <a:ext uri="{FF2B5EF4-FFF2-40B4-BE49-F238E27FC236}">
                <a16:creationId xmlns:a16="http://schemas.microsoft.com/office/drawing/2014/main" id="{6C9E4DE8-3090-87D5-D723-B57AB6B43C4F}"/>
              </a:ext>
            </a:extLst>
          </p:cNvPr>
          <p:cNvSpPr txBox="1">
            <a:spLocks noGrp="1" noRot="1" noMove="1" noResize="1" noEditPoints="1" noAdjustHandles="1" noChangeArrowheads="1" noChangeShapeType="1"/>
          </p:cNvSpPr>
          <p:nvPr/>
        </p:nvSpPr>
        <p:spPr>
          <a:xfrm>
            <a:off x="5245167" y="4912679"/>
            <a:ext cx="2339816" cy="1242648"/>
          </a:xfrm>
          <a:prstGeom prst="rect">
            <a:avLst/>
          </a:prstGeom>
          <a:noFill/>
        </p:spPr>
        <p:txBody>
          <a:bodyPr wrap="square" rtlCol="0">
            <a:spAutoFit/>
          </a:bodyPr>
          <a:lstStyle/>
          <a:p>
            <a:pPr>
              <a:spcAft>
                <a:spcPts val="598"/>
              </a:spcAft>
            </a:pPr>
            <a:r>
              <a:rPr lang="et-EE" sz="1295">
                <a:solidFill>
                  <a:srgbClr val="002060"/>
                </a:solidFill>
                <a:latin typeface="Roboto Condensed" panose="02000000000000000000" pitchFamily="2" charset="0"/>
                <a:ea typeface="Roboto Condensed" panose="02000000000000000000" pitchFamily="2" charset="0"/>
              </a:rPr>
              <a:t>Peaministri ülevaade riigikogule</a:t>
            </a:r>
          </a:p>
          <a:p>
            <a:pPr>
              <a:spcAft>
                <a:spcPts val="598"/>
              </a:spcAft>
            </a:pPr>
            <a:r>
              <a:rPr lang="et-EE" sz="1295">
                <a:solidFill>
                  <a:srgbClr val="002060"/>
                </a:solidFill>
                <a:latin typeface="Roboto Condensed" panose="02000000000000000000" pitchFamily="2" charset="0"/>
                <a:ea typeface="Roboto Condensed" panose="02000000000000000000" pitchFamily="2" charset="0"/>
              </a:rPr>
              <a:t>Strateegiapäev partnerite, huvirühmade ja avalikkusega (arvamusrännak)</a:t>
            </a:r>
          </a:p>
          <a:p>
            <a:endParaRPr lang="et-EE" sz="1295">
              <a:solidFill>
                <a:srgbClr val="002060"/>
              </a:solidFill>
              <a:latin typeface="Roboto Condensed" panose="02000000000000000000" pitchFamily="2" charset="0"/>
              <a:ea typeface="Roboto Condensed" panose="02000000000000000000" pitchFamily="2" charset="0"/>
            </a:endParaRPr>
          </a:p>
        </p:txBody>
      </p:sp>
      <p:sp>
        <p:nvSpPr>
          <p:cNvPr id="154" name="TextBox 153">
            <a:extLst>
              <a:ext uri="{FF2B5EF4-FFF2-40B4-BE49-F238E27FC236}">
                <a16:creationId xmlns:a16="http://schemas.microsoft.com/office/drawing/2014/main" id="{697A1944-52E1-673A-49C5-50B82DE43861}"/>
              </a:ext>
            </a:extLst>
          </p:cNvPr>
          <p:cNvSpPr txBox="1">
            <a:spLocks noGrp="1" noRot="1" noMove="1" noResize="1" noEditPoints="1" noAdjustHandles="1" noChangeArrowheads="1" noChangeShapeType="1"/>
          </p:cNvSpPr>
          <p:nvPr/>
        </p:nvSpPr>
        <p:spPr>
          <a:xfrm>
            <a:off x="8838855" y="4822009"/>
            <a:ext cx="2339816" cy="966418"/>
          </a:xfrm>
          <a:prstGeom prst="rect">
            <a:avLst/>
          </a:prstGeom>
          <a:noFill/>
        </p:spPr>
        <p:txBody>
          <a:bodyPr wrap="square" rtlCol="0">
            <a:spAutoFit/>
          </a:bodyPr>
          <a:lstStyle/>
          <a:p>
            <a:pPr>
              <a:spcAft>
                <a:spcPts val="598"/>
              </a:spcAft>
            </a:pPr>
            <a:r>
              <a:rPr lang="et-EE" sz="1295">
                <a:solidFill>
                  <a:srgbClr val="002060"/>
                </a:solidFill>
                <a:latin typeface="Roboto Condensed" panose="02000000000000000000" pitchFamily="2" charset="0"/>
                <a:ea typeface="Roboto Condensed" panose="02000000000000000000" pitchFamily="2" charset="0"/>
              </a:rPr>
              <a:t>Strateegia ülevaade koos Vabariigi Valitsuse tegevuskava aruandega</a:t>
            </a:r>
          </a:p>
          <a:p>
            <a:pPr>
              <a:spcAft>
                <a:spcPts val="598"/>
              </a:spcAft>
            </a:pPr>
            <a:r>
              <a:rPr lang="et-EE" sz="1295">
                <a:solidFill>
                  <a:srgbClr val="002060"/>
                </a:solidFill>
                <a:latin typeface="Roboto Condensed" panose="02000000000000000000" pitchFamily="2" charset="0"/>
                <a:ea typeface="Roboto Condensed" panose="02000000000000000000" pitchFamily="2" charset="0"/>
              </a:rPr>
              <a:t>Riigieelarve vastuvõtmine</a:t>
            </a:r>
          </a:p>
        </p:txBody>
      </p:sp>
      <p:sp>
        <p:nvSpPr>
          <p:cNvPr id="2" name="TextBox 1">
            <a:extLst>
              <a:ext uri="{FF2B5EF4-FFF2-40B4-BE49-F238E27FC236}">
                <a16:creationId xmlns:a16="http://schemas.microsoft.com/office/drawing/2014/main" id="{A6D635C9-64B0-8793-229E-85414658AA04}"/>
              </a:ext>
            </a:extLst>
          </p:cNvPr>
          <p:cNvSpPr txBox="1">
            <a:spLocks noGrp="1" noRot="1" noMove="1" noResize="1" noEditPoints="1" noAdjustHandles="1" noChangeArrowheads="1" noChangeShapeType="1"/>
          </p:cNvSpPr>
          <p:nvPr/>
        </p:nvSpPr>
        <p:spPr>
          <a:xfrm>
            <a:off x="4034579" y="1516324"/>
            <a:ext cx="1670919" cy="889474"/>
          </a:xfrm>
          <a:prstGeom prst="rect">
            <a:avLst/>
          </a:prstGeom>
          <a:noFill/>
        </p:spPr>
        <p:txBody>
          <a:bodyPr wrap="square" rtlCol="0">
            <a:spAutoFit/>
          </a:bodyPr>
          <a:lstStyle/>
          <a:p>
            <a:r>
              <a:rPr lang="et-EE" sz="1295">
                <a:solidFill>
                  <a:srgbClr val="002060"/>
                </a:solidFill>
                <a:latin typeface="Roboto Condensed" panose="02000000000000000000" pitchFamily="2" charset="0"/>
                <a:ea typeface="Roboto Condensed" panose="02000000000000000000" pitchFamily="2" charset="0"/>
              </a:rPr>
              <a:t>Vabariigi Valitsuse</a:t>
            </a:r>
          </a:p>
          <a:p>
            <a:r>
              <a:rPr lang="et-EE" sz="1295">
                <a:solidFill>
                  <a:srgbClr val="002060"/>
                </a:solidFill>
                <a:latin typeface="Roboto Condensed" panose="02000000000000000000" pitchFamily="2" charset="0"/>
                <a:ea typeface="Roboto Condensed" panose="02000000000000000000" pitchFamily="2" charset="0"/>
              </a:rPr>
              <a:t>tegevusprogrammi</a:t>
            </a:r>
          </a:p>
          <a:p>
            <a:r>
              <a:rPr lang="et-EE" sz="1295">
                <a:solidFill>
                  <a:srgbClr val="002060"/>
                </a:solidFill>
                <a:latin typeface="Roboto Condensed" panose="02000000000000000000" pitchFamily="2" charset="0"/>
                <a:ea typeface="Roboto Condensed" panose="02000000000000000000" pitchFamily="2" charset="0"/>
              </a:rPr>
              <a:t>uuendamine</a:t>
            </a:r>
          </a:p>
          <a:p>
            <a:endParaRPr lang="et-EE" sz="1295">
              <a:solidFill>
                <a:srgbClr val="002060"/>
              </a:solidFill>
              <a:latin typeface="Roboto Condensed" panose="02000000000000000000" pitchFamily="2" charset="0"/>
              <a:ea typeface="Roboto Condensed" panose="02000000000000000000" pitchFamily="2" charset="0"/>
            </a:endParaRPr>
          </a:p>
        </p:txBody>
      </p:sp>
    </p:spTree>
    <p:extLst>
      <p:ext uri="{BB962C8B-B14F-4D97-AF65-F5344CB8AC3E}">
        <p14:creationId xmlns:p14="http://schemas.microsoft.com/office/powerpoint/2010/main" val="2404799950"/>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stretch>
            <a:fillRect/>
          </a:stretch>
        </p:blipFill>
        <p:spPr>
          <a:xfrm>
            <a:off x="771277" y="1"/>
            <a:ext cx="10618924" cy="6876922"/>
          </a:xfrm>
          <a:prstGeom prst="rect">
            <a:avLst/>
          </a:prstGeom>
        </p:spPr>
      </p:pic>
    </p:spTree>
    <p:extLst>
      <p:ext uri="{BB962C8B-B14F-4D97-AF65-F5344CB8AC3E}">
        <p14:creationId xmlns:p14="http://schemas.microsoft.com/office/powerpoint/2010/main" val="7539621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3"/>
          <a:stretch>
            <a:fillRect/>
          </a:stretch>
        </p:blipFill>
        <p:spPr>
          <a:xfrm>
            <a:off x="126422" y="346301"/>
            <a:ext cx="12251198" cy="6785949"/>
          </a:xfrm>
          <a:prstGeom prst="rect">
            <a:avLst/>
          </a:prstGeom>
        </p:spPr>
      </p:pic>
      <p:pic>
        <p:nvPicPr>
          <p:cNvPr id="5" name="Picture 4"/>
          <p:cNvPicPr>
            <a:picLocks noChangeAspect="1"/>
          </p:cNvPicPr>
          <p:nvPr/>
        </p:nvPicPr>
        <p:blipFill>
          <a:blip r:embed="rId4"/>
          <a:stretch>
            <a:fillRect/>
          </a:stretch>
        </p:blipFill>
        <p:spPr>
          <a:xfrm>
            <a:off x="126422" y="147026"/>
            <a:ext cx="3365553" cy="398552"/>
          </a:xfrm>
          <a:prstGeom prst="rect">
            <a:avLst/>
          </a:prstGeom>
        </p:spPr>
      </p:pic>
      <p:sp>
        <p:nvSpPr>
          <p:cNvPr id="6" name="Rectangle 5">
            <a:extLst>
              <a:ext uri="{FF2B5EF4-FFF2-40B4-BE49-F238E27FC236}">
                <a16:creationId xmlns:a16="http://schemas.microsoft.com/office/drawing/2014/main" id="{628FC475-2F6C-457F-8315-2F51E54AAD75}"/>
              </a:ext>
            </a:extLst>
          </p:cNvPr>
          <p:cNvSpPr/>
          <p:nvPr/>
        </p:nvSpPr>
        <p:spPr>
          <a:xfrm>
            <a:off x="8265258" y="5526147"/>
            <a:ext cx="1908789" cy="2536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sz="2524"/>
          </a:p>
        </p:txBody>
      </p:sp>
    </p:spTree>
    <p:extLst>
      <p:ext uri="{BB962C8B-B14F-4D97-AF65-F5344CB8AC3E}">
        <p14:creationId xmlns:p14="http://schemas.microsoft.com/office/powerpoint/2010/main" val="181092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269" y="636969"/>
            <a:ext cx="10155584" cy="3841677"/>
          </a:xfrm>
          <a:prstGeom prst="rect">
            <a:avLst/>
          </a:prstGeom>
        </p:spPr>
      </p:pic>
      <p:sp>
        <p:nvSpPr>
          <p:cNvPr id="2" name="TextBox 1">
            <a:extLst>
              <a:ext uri="{FF2B5EF4-FFF2-40B4-BE49-F238E27FC236}">
                <a16:creationId xmlns:a16="http://schemas.microsoft.com/office/drawing/2014/main" id="{50C79FC0-5B94-440E-BEBB-0DFB186F7EFE}"/>
              </a:ext>
            </a:extLst>
          </p:cNvPr>
          <p:cNvSpPr txBox="1"/>
          <p:nvPr/>
        </p:nvSpPr>
        <p:spPr>
          <a:xfrm>
            <a:off x="272664" y="5331115"/>
            <a:ext cx="11657595" cy="991810"/>
          </a:xfrm>
          <a:prstGeom prst="rect">
            <a:avLst/>
          </a:prstGeom>
          <a:noFill/>
        </p:spPr>
        <p:txBody>
          <a:bodyPr wrap="square" rtlCol="0">
            <a:spAutoFit/>
          </a:bodyPr>
          <a:lstStyle/>
          <a:p>
            <a:r>
              <a:rPr lang="et-EE" sz="2657" b="1">
                <a:solidFill>
                  <a:srgbClr val="3D7AB4"/>
                </a:solidFill>
                <a:latin typeface="Aino"/>
              </a:rPr>
              <a:t>„Eesti 2035“ strateegia (Riigikogu) –&gt; üldised suunad</a:t>
            </a:r>
          </a:p>
          <a:p>
            <a:endParaRPr lang="et-EE" sz="531" b="1">
              <a:solidFill>
                <a:srgbClr val="3D7AB4"/>
              </a:solidFill>
              <a:latin typeface="Aino"/>
            </a:endParaRPr>
          </a:p>
          <a:p>
            <a:r>
              <a:rPr lang="et-EE" sz="2657" b="1">
                <a:solidFill>
                  <a:srgbClr val="3D7AB4"/>
                </a:solidFill>
                <a:latin typeface="Aino"/>
              </a:rPr>
              <a:t>„Eesti 2035“ tegevuskava (Vabariigi Valitsus) –&gt; tegevused, reformid, vastutajad</a:t>
            </a:r>
          </a:p>
        </p:txBody>
      </p:sp>
    </p:spTree>
    <p:extLst>
      <p:ext uri="{BB962C8B-B14F-4D97-AF65-F5344CB8AC3E}">
        <p14:creationId xmlns:p14="http://schemas.microsoft.com/office/powerpoint/2010/main" val="1696025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416795" y="206747"/>
            <a:ext cx="11318723" cy="760772"/>
          </a:xfrm>
        </p:spPr>
        <p:txBody>
          <a:bodyPr/>
          <a:lstStyle/>
          <a:p>
            <a:pPr algn="ctr"/>
            <a:r>
              <a:rPr lang="et-EE" sz="3188" b="1">
                <a:solidFill>
                  <a:srgbClr val="E9B439"/>
                </a:solidFill>
                <a:latin typeface="Aino Headline" panose="020B0303040504020204" pitchFamily="34" charset="0"/>
              </a:rPr>
              <a:t>Oskused ja tööjõud </a:t>
            </a:r>
          </a:p>
        </p:txBody>
      </p:sp>
      <p:sp>
        <p:nvSpPr>
          <p:cNvPr id="3" name="Sisu kohatäide 2"/>
          <p:cNvSpPr>
            <a:spLocks noGrp="1"/>
          </p:cNvSpPr>
          <p:nvPr>
            <p:ph idx="1"/>
          </p:nvPr>
        </p:nvSpPr>
        <p:spPr>
          <a:xfrm>
            <a:off x="416796" y="1288432"/>
            <a:ext cx="11318723" cy="5055522"/>
          </a:xfrm>
        </p:spPr>
        <p:txBody>
          <a:bodyPr/>
          <a:lstStyle/>
          <a:p>
            <a:pPr>
              <a:spcAft>
                <a:spcPts val="797"/>
              </a:spcAft>
              <a:buClrTx/>
              <a:buFont typeface="Arial" panose="020B0604020202020204" pitchFamily="34" charset="0"/>
              <a:buChar char="•"/>
            </a:pPr>
            <a:r>
              <a:rPr lang="et-EE" sz="3000" noProof="1">
                <a:solidFill>
                  <a:schemeClr val="tx2">
                    <a:lumMod val="25000"/>
                  </a:schemeClr>
                </a:solidFill>
                <a:latin typeface="Arial Narrow"/>
              </a:rPr>
              <a:t>Muudame haridussüsteemi õppijast lähtuvaks ja paindlikuks</a:t>
            </a:r>
          </a:p>
          <a:p>
            <a:pPr>
              <a:spcAft>
                <a:spcPts val="797"/>
              </a:spcAft>
              <a:buClrTx/>
              <a:buFont typeface="Arial" panose="020B0604020202020204" pitchFamily="34" charset="0"/>
              <a:buChar char="•"/>
            </a:pPr>
            <a:r>
              <a:rPr lang="et-EE" sz="3000" noProof="1">
                <a:solidFill>
                  <a:schemeClr val="tx2">
                    <a:lumMod val="25000"/>
                  </a:schemeClr>
                </a:solidFill>
                <a:latin typeface="Arial Narrow"/>
              </a:rPr>
              <a:t>Viime inimeste teadmised, oskused ja hoiakud kooskõlla tööturu vajaduste ning majanduse struktuurimuutustega</a:t>
            </a:r>
          </a:p>
          <a:p>
            <a:pPr>
              <a:spcAft>
                <a:spcPts val="797"/>
              </a:spcAft>
              <a:buClrTx/>
              <a:buFont typeface="Arial" panose="020B0604020202020204" pitchFamily="34" charset="0"/>
              <a:buChar char="•"/>
            </a:pPr>
            <a:r>
              <a:rPr lang="et-EE" sz="3000" noProof="1">
                <a:solidFill>
                  <a:schemeClr val="tx2">
                    <a:lumMod val="25000"/>
                  </a:schemeClr>
                </a:solidFill>
                <a:latin typeface="Arial Narrow"/>
              </a:rPr>
              <a:t>Valmistume tulevikutööks</a:t>
            </a:r>
          </a:p>
          <a:p>
            <a:pPr>
              <a:spcAft>
                <a:spcPts val="797"/>
              </a:spcAft>
              <a:buClrTx/>
              <a:buFont typeface="Arial" panose="020B0604020202020204" pitchFamily="34" charset="0"/>
              <a:buChar char="•"/>
            </a:pPr>
            <a:r>
              <a:rPr lang="et-EE" sz="3000" noProof="1">
                <a:solidFill>
                  <a:schemeClr val="tx2">
                    <a:lumMod val="25000"/>
                  </a:schemeClr>
                </a:solidFill>
                <a:latin typeface="Arial Narrow"/>
              </a:rPr>
              <a:t>Parandame kõrghariduse kvaliteeti ja tõhustame selle rahastamist</a:t>
            </a:r>
          </a:p>
          <a:p>
            <a:pPr>
              <a:spcAft>
                <a:spcPts val="797"/>
              </a:spcAft>
              <a:buClrTx/>
              <a:buFont typeface="Arial" panose="020B0604020202020204" pitchFamily="34" charset="0"/>
              <a:buChar char="•"/>
            </a:pPr>
            <a:r>
              <a:rPr lang="et-EE" sz="3000" noProof="1">
                <a:solidFill>
                  <a:schemeClr val="tx2">
                    <a:lumMod val="25000"/>
                  </a:schemeClr>
                </a:solidFill>
                <a:latin typeface="Arial Narrow"/>
              </a:rPr>
              <a:t>Loome talendisõbraliku keskkonna</a:t>
            </a:r>
          </a:p>
          <a:p>
            <a:pPr>
              <a:spcAft>
                <a:spcPts val="797"/>
              </a:spcAft>
              <a:buClrTx/>
              <a:buFont typeface="Arial" panose="020B0604020202020204" pitchFamily="34" charset="0"/>
              <a:buChar char="•"/>
            </a:pPr>
            <a:r>
              <a:rPr lang="et-EE" sz="3000" noProof="1">
                <a:solidFill>
                  <a:schemeClr val="tx2">
                    <a:lumMod val="25000"/>
                  </a:schemeClr>
                </a:solidFill>
                <a:latin typeface="Arial Narrow"/>
              </a:rPr>
              <a:t>Suurendame ühiskondlikku sidusust ja võrdseid võimalusi hariduses ning tööturul</a:t>
            </a:r>
            <a:endParaRPr lang="et-EE" sz="3000" b="1" noProof="1">
              <a:solidFill>
                <a:schemeClr val="tx2">
                  <a:lumMod val="25000"/>
                </a:schemeClr>
              </a:solidFill>
              <a:latin typeface="Arial Narrow"/>
            </a:endParaRPr>
          </a:p>
        </p:txBody>
      </p:sp>
    </p:spTree>
    <p:extLst>
      <p:ext uri="{BB962C8B-B14F-4D97-AF65-F5344CB8AC3E}">
        <p14:creationId xmlns:p14="http://schemas.microsoft.com/office/powerpoint/2010/main" val="12110152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448782" y="214164"/>
            <a:ext cx="11538839" cy="1093216"/>
          </a:xfrm>
        </p:spPr>
        <p:txBody>
          <a:bodyPr/>
          <a:lstStyle/>
          <a:p>
            <a:pPr algn="ctr"/>
            <a:r>
              <a:rPr lang="et-EE" sz="3188" b="1">
                <a:solidFill>
                  <a:srgbClr val="EF631A"/>
                </a:solidFill>
                <a:latin typeface="Aino Headline" panose="020B0303040504020204" pitchFamily="34" charset="0"/>
              </a:rPr>
              <a:t>Rahva kestlikkus, tervis ja sotsiaalkaitse</a:t>
            </a:r>
          </a:p>
        </p:txBody>
      </p:sp>
      <p:sp>
        <p:nvSpPr>
          <p:cNvPr id="3" name="Sisu kohatäide 2"/>
          <p:cNvSpPr>
            <a:spLocks noGrp="1"/>
          </p:cNvSpPr>
          <p:nvPr>
            <p:ph idx="1"/>
          </p:nvPr>
        </p:nvSpPr>
        <p:spPr>
          <a:xfrm>
            <a:off x="448780" y="971748"/>
            <a:ext cx="11538839" cy="5812238"/>
          </a:xfrm>
        </p:spPr>
        <p:txBody>
          <a:bodyPr/>
          <a:lstStyle/>
          <a:p>
            <a:pPr>
              <a:spcAft>
                <a:spcPts val="797"/>
              </a:spcAft>
              <a:buClrTx/>
              <a:buFont typeface="Arial" panose="020B0604020202020204" pitchFamily="34" charset="0"/>
              <a:buChar char="•"/>
            </a:pPr>
            <a:r>
              <a:rPr lang="et-EE" sz="2500" noProof="1">
                <a:solidFill>
                  <a:schemeClr val="accent2"/>
                </a:solidFill>
                <a:latin typeface="Arial Narrow"/>
              </a:rPr>
              <a:t>Kujundame tervikliku rahvastiku- ja perepoliitika eesti rahva kestlikkuse ja heaolu tagamiseks</a:t>
            </a:r>
          </a:p>
          <a:p>
            <a:pPr>
              <a:spcAft>
                <a:spcPts val="797"/>
              </a:spcAft>
              <a:buClrTx/>
              <a:buFont typeface="Arial" panose="020B0604020202020204" pitchFamily="34" charset="0"/>
              <a:buChar char="•"/>
            </a:pPr>
            <a:r>
              <a:rPr lang="et-EE" sz="2500" noProof="1">
                <a:solidFill>
                  <a:schemeClr val="accent2"/>
                </a:solidFill>
                <a:latin typeface="Arial Narrow"/>
              </a:rPr>
              <a:t>Kujundame elukeskkonna ning inimeste hoiakud ja käitumise tervist ja keskkonda hoidvaks ning vähendame riskikäitumist</a:t>
            </a:r>
          </a:p>
          <a:p>
            <a:pPr>
              <a:spcAft>
                <a:spcPts val="797"/>
              </a:spcAft>
              <a:buClrTx/>
              <a:buFont typeface="Arial" panose="020B0604020202020204" pitchFamily="34" charset="0"/>
              <a:buChar char="•"/>
            </a:pPr>
            <a:r>
              <a:rPr lang="et-EE" sz="2500" noProof="1">
                <a:solidFill>
                  <a:schemeClr val="accent2"/>
                </a:solidFill>
                <a:latin typeface="Arial Narrow"/>
              </a:rPr>
              <a:t>Toetame vaimset tervist ning vähendame vaimset ja füüsilist vägivalda</a:t>
            </a:r>
          </a:p>
          <a:p>
            <a:pPr>
              <a:spcAft>
                <a:spcPts val="797"/>
              </a:spcAft>
              <a:buClrTx/>
              <a:buFont typeface="Arial" panose="020B0604020202020204" pitchFamily="34" charset="0"/>
              <a:buChar char="•"/>
            </a:pPr>
            <a:r>
              <a:rPr lang="et-EE" sz="2500" noProof="1">
                <a:solidFill>
                  <a:schemeClr val="accent2"/>
                </a:solidFill>
                <a:latin typeface="Arial Narrow"/>
              </a:rPr>
              <a:t>Nüüdisajastame töötervishoiu tervist toetavaks ja vähendame inimeste töövõimekadu</a:t>
            </a:r>
          </a:p>
          <a:p>
            <a:pPr>
              <a:spcAft>
                <a:spcPts val="797"/>
              </a:spcAft>
              <a:buClrTx/>
              <a:buFont typeface="Arial" panose="020B0604020202020204" pitchFamily="34" charset="0"/>
              <a:buChar char="•"/>
            </a:pPr>
            <a:r>
              <a:rPr lang="et-EE" sz="2500" noProof="1">
                <a:solidFill>
                  <a:schemeClr val="accent2"/>
                </a:solidFill>
                <a:latin typeface="Arial Narrow"/>
              </a:rPr>
              <a:t>Lõimime tervishoiu- ja sotsiaalteenused inimesekeskselt</a:t>
            </a:r>
          </a:p>
          <a:p>
            <a:pPr>
              <a:spcAft>
                <a:spcPts val="797"/>
              </a:spcAft>
              <a:buClrTx/>
              <a:buFont typeface="Arial" panose="020B0604020202020204" pitchFamily="34" charset="0"/>
              <a:buChar char="•"/>
            </a:pPr>
            <a:r>
              <a:rPr lang="et-EE" sz="2500" noProof="1">
                <a:solidFill>
                  <a:schemeClr val="accent2"/>
                </a:solidFill>
                <a:latin typeface="Arial Narrow"/>
              </a:rPr>
              <a:t>Lõimime personaalmeditsiini lahendused tervishoiusüsteemi igapäevategevustesse</a:t>
            </a:r>
          </a:p>
          <a:p>
            <a:pPr>
              <a:spcAft>
                <a:spcPts val="797"/>
              </a:spcAft>
              <a:buClrTx/>
              <a:buFont typeface="Arial" panose="020B0604020202020204" pitchFamily="34" charset="0"/>
              <a:buChar char="•"/>
            </a:pPr>
            <a:r>
              <a:rPr lang="et-EE" sz="2500" noProof="1">
                <a:solidFill>
                  <a:schemeClr val="accent2"/>
                </a:solidFill>
                <a:latin typeface="Arial Narrow"/>
              </a:rPr>
              <a:t>Uuendame sotsiaalkaitse korraldust, arvestades ühiskondlikke muutusi</a:t>
            </a:r>
          </a:p>
          <a:p>
            <a:pPr>
              <a:spcAft>
                <a:spcPts val="797"/>
              </a:spcAft>
              <a:buClrTx/>
              <a:buFont typeface="Arial" panose="020B0604020202020204" pitchFamily="34" charset="0"/>
              <a:buChar char="•"/>
            </a:pPr>
            <a:r>
              <a:rPr lang="et-EE" sz="2500" noProof="1">
                <a:solidFill>
                  <a:schemeClr val="accent2"/>
                </a:solidFill>
                <a:latin typeface="Arial Narrow"/>
              </a:rPr>
              <a:t>Parandame erivajadusega inimeste heaolu ja ühiskondlikku aktiivsust ning tõhustame pikaajalise hoolduse süsteemi</a:t>
            </a:r>
          </a:p>
        </p:txBody>
      </p:sp>
    </p:spTree>
    <p:extLst>
      <p:ext uri="{BB962C8B-B14F-4D97-AF65-F5344CB8AC3E}">
        <p14:creationId xmlns:p14="http://schemas.microsoft.com/office/powerpoint/2010/main" val="3227762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416795" y="409729"/>
            <a:ext cx="11318723" cy="760772"/>
          </a:xfrm>
        </p:spPr>
        <p:txBody>
          <a:bodyPr/>
          <a:lstStyle/>
          <a:p>
            <a:pPr algn="ctr"/>
            <a:r>
              <a:rPr lang="et-EE" sz="3188" b="1">
                <a:solidFill>
                  <a:srgbClr val="4FC35F"/>
                </a:solidFill>
                <a:latin typeface="Aino Headline" panose="020B0303040504020204" pitchFamily="34" charset="0"/>
              </a:rPr>
              <a:t>Majandus ja kliima</a:t>
            </a:r>
          </a:p>
        </p:txBody>
      </p:sp>
      <p:sp>
        <p:nvSpPr>
          <p:cNvPr id="3" name="Sisu kohatäide 2"/>
          <p:cNvSpPr>
            <a:spLocks noGrp="1"/>
          </p:cNvSpPr>
          <p:nvPr>
            <p:ph idx="1"/>
          </p:nvPr>
        </p:nvSpPr>
        <p:spPr>
          <a:xfrm>
            <a:off x="416796" y="1179538"/>
            <a:ext cx="11318723" cy="5028341"/>
          </a:xfrm>
        </p:spPr>
        <p:txBody>
          <a:bodyPr/>
          <a:lstStyle/>
          <a:p>
            <a:pPr>
              <a:spcAft>
                <a:spcPts val="1594"/>
              </a:spcAft>
              <a:buClrTx/>
              <a:buFont typeface="Arial" panose="020B0604020202020204" pitchFamily="34" charset="0"/>
              <a:buChar char="•"/>
            </a:pPr>
            <a:r>
              <a:rPr lang="et-EE" sz="3000">
                <a:solidFill>
                  <a:schemeClr val="accent2"/>
                </a:solidFill>
                <a:latin typeface="Arial Narrow"/>
              </a:rPr>
              <a:t>Võtame kasutusele uued lahendused ettevõtete teadus- ja arendustegevuse ning innovatsiooni soodustamiseks</a:t>
            </a:r>
          </a:p>
          <a:p>
            <a:pPr>
              <a:spcAft>
                <a:spcPts val="1594"/>
              </a:spcAft>
              <a:buClrTx/>
              <a:buFont typeface="Arial" panose="020B0604020202020204" pitchFamily="34" charset="0"/>
              <a:buChar char="•"/>
            </a:pPr>
            <a:r>
              <a:rPr lang="et-EE" sz="3000">
                <a:solidFill>
                  <a:schemeClr val="accent2"/>
                </a:solidFill>
                <a:latin typeface="Arial Narrow"/>
              </a:rPr>
              <a:t>Suurendame Eesti majandusele oluliste valdkondade võimekust</a:t>
            </a:r>
          </a:p>
          <a:p>
            <a:pPr>
              <a:spcAft>
                <a:spcPts val="1594"/>
              </a:spcAft>
              <a:buClrTx/>
              <a:buFont typeface="Arial" panose="020B0604020202020204" pitchFamily="34" charset="0"/>
              <a:buChar char="•"/>
            </a:pPr>
            <a:r>
              <a:rPr lang="et-EE" sz="3000">
                <a:solidFill>
                  <a:schemeClr val="accent2"/>
                </a:solidFill>
                <a:latin typeface="Arial Narrow"/>
              </a:rPr>
              <a:t>Kujundame paindliku ja turvalise majanduskeskkonna, mis soodustab uuendusmeelset ja vastutustundlikku ettevõtlust ning ausat konkurentsi</a:t>
            </a:r>
          </a:p>
          <a:p>
            <a:pPr>
              <a:spcAft>
                <a:spcPts val="1594"/>
              </a:spcAft>
              <a:buClrTx/>
              <a:buFont typeface="Arial" panose="020B0604020202020204" pitchFamily="34" charset="0"/>
              <a:buChar char="•"/>
            </a:pPr>
            <a:r>
              <a:rPr lang="et-EE" sz="3000">
                <a:solidFill>
                  <a:schemeClr val="accent2"/>
                </a:solidFill>
                <a:latin typeface="Arial Narrow"/>
              </a:rPr>
              <a:t>Võtame kasutusele ringmajanduse põhimõtted</a:t>
            </a:r>
          </a:p>
          <a:p>
            <a:pPr>
              <a:spcAft>
                <a:spcPts val="1594"/>
              </a:spcAft>
              <a:buClrTx/>
              <a:buFont typeface="Arial" panose="020B0604020202020204" pitchFamily="34" charset="0"/>
              <a:buChar char="•"/>
            </a:pPr>
            <a:r>
              <a:rPr lang="et-EE" sz="3000">
                <a:solidFill>
                  <a:schemeClr val="accent2"/>
                </a:solidFill>
                <a:latin typeface="Arial Narrow"/>
              </a:rPr>
              <a:t>Lähme üle kliimaneutraalsele energiatootmisele, tagades energiajulgeoleku</a:t>
            </a:r>
            <a:endParaRPr lang="et-EE" sz="3000" noProof="1">
              <a:solidFill>
                <a:schemeClr val="accent2"/>
              </a:solidFill>
              <a:latin typeface="Arial Narrow"/>
            </a:endParaRPr>
          </a:p>
        </p:txBody>
      </p:sp>
    </p:spTree>
    <p:extLst>
      <p:ext uri="{BB962C8B-B14F-4D97-AF65-F5344CB8AC3E}">
        <p14:creationId xmlns:p14="http://schemas.microsoft.com/office/powerpoint/2010/main" val="365306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416795" y="0"/>
            <a:ext cx="11318723" cy="760772"/>
          </a:xfrm>
        </p:spPr>
        <p:txBody>
          <a:bodyPr/>
          <a:lstStyle/>
          <a:p>
            <a:pPr algn="ctr"/>
            <a:r>
              <a:rPr lang="et-EE" sz="3188" b="1">
                <a:solidFill>
                  <a:srgbClr val="3D7AB4"/>
                </a:solidFill>
                <a:latin typeface="Aino Headline" panose="020B0303040504020204" pitchFamily="34" charset="0"/>
              </a:rPr>
              <a:t>Ruum ja liikuvus</a:t>
            </a:r>
          </a:p>
        </p:txBody>
      </p:sp>
      <p:sp>
        <p:nvSpPr>
          <p:cNvPr id="3" name="Sisu kohatäide 2"/>
          <p:cNvSpPr>
            <a:spLocks noGrp="1"/>
          </p:cNvSpPr>
          <p:nvPr>
            <p:ph idx="1"/>
          </p:nvPr>
        </p:nvSpPr>
        <p:spPr>
          <a:xfrm>
            <a:off x="416795" y="914586"/>
            <a:ext cx="11318723" cy="5182937"/>
          </a:xfrm>
        </p:spPr>
        <p:txBody>
          <a:bodyPr/>
          <a:lstStyle/>
          <a:p>
            <a:pPr>
              <a:spcAft>
                <a:spcPts val="531"/>
              </a:spcAft>
              <a:buClrTx/>
              <a:buFont typeface="Arial" panose="020B0604020202020204" pitchFamily="34" charset="0"/>
              <a:buChar char="•"/>
            </a:pPr>
            <a:r>
              <a:rPr lang="et-EE" sz="3000" noProof="1">
                <a:solidFill>
                  <a:schemeClr val="accent2"/>
                </a:solidFill>
                <a:latin typeface="+mn-lt"/>
              </a:rPr>
              <a:t>Tagame elujõulise kultuuriruumi</a:t>
            </a:r>
          </a:p>
          <a:p>
            <a:pPr>
              <a:spcAft>
                <a:spcPts val="531"/>
              </a:spcAft>
              <a:buClrTx/>
              <a:buFont typeface="Arial" panose="020B0604020202020204" pitchFamily="34" charset="0"/>
              <a:buChar char="•"/>
            </a:pPr>
            <a:r>
              <a:rPr lang="et-EE" sz="3000" noProof="1">
                <a:solidFill>
                  <a:schemeClr val="accent2"/>
                </a:solidFill>
                <a:latin typeface="+mn-lt"/>
              </a:rPr>
              <a:t>Planeerime ja uuendame ruumi terviklikult ja kvaliteetselt ning ühiskonna vajaduste, rahvastiku- muutuste, tervise ja keskkonnahoiuga arvestavalt</a:t>
            </a:r>
          </a:p>
          <a:p>
            <a:pPr>
              <a:spcAft>
                <a:spcPts val="531"/>
              </a:spcAft>
              <a:buClrTx/>
              <a:buFont typeface="Arial" panose="020B0604020202020204" pitchFamily="34" charset="0"/>
              <a:buChar char="•"/>
            </a:pPr>
            <a:r>
              <a:rPr lang="et-EE" sz="3000" noProof="1">
                <a:solidFill>
                  <a:schemeClr val="accent2"/>
                </a:solidFill>
                <a:latin typeface="+mn-lt"/>
              </a:rPr>
              <a:t>Pakume vajaduspõhist, kõiki transpordiliike hõlmavat ning koostoimivat transporditeenust</a:t>
            </a:r>
          </a:p>
          <a:p>
            <a:pPr>
              <a:spcAft>
                <a:spcPts val="531"/>
              </a:spcAft>
              <a:buClrTx/>
              <a:buFont typeface="Arial" panose="020B0604020202020204" pitchFamily="34" charset="0"/>
              <a:buChar char="•"/>
            </a:pPr>
            <a:r>
              <a:rPr lang="et-EE" sz="3000" noProof="1">
                <a:solidFill>
                  <a:schemeClr val="accent2"/>
                </a:solidFill>
                <a:latin typeface="+mn-lt"/>
              </a:rPr>
              <a:t>Võtame kasutusele ohutu, keskkonnahoidliku, konkurentsivõimelise, vajaduspõhise ning jätkusuutliku transpordi- ja energiataristu</a:t>
            </a:r>
            <a:endParaRPr lang="en-US" sz="3000" b="1" noProof="1">
              <a:solidFill>
                <a:schemeClr val="accent2"/>
              </a:solidFill>
              <a:latin typeface="+mn-lt"/>
            </a:endParaRPr>
          </a:p>
        </p:txBody>
      </p:sp>
    </p:spTree>
    <p:extLst>
      <p:ext uri="{BB962C8B-B14F-4D97-AF65-F5344CB8AC3E}">
        <p14:creationId xmlns:p14="http://schemas.microsoft.com/office/powerpoint/2010/main" val="515358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416795" y="113679"/>
            <a:ext cx="11318723" cy="760772"/>
          </a:xfrm>
        </p:spPr>
        <p:txBody>
          <a:bodyPr/>
          <a:lstStyle/>
          <a:p>
            <a:pPr algn="ctr"/>
            <a:r>
              <a:rPr lang="et-EE" sz="3188" b="1">
                <a:solidFill>
                  <a:srgbClr val="002060"/>
                </a:solidFill>
                <a:latin typeface="Aino Headline" panose="020B0303040504020204" pitchFamily="34" charset="0"/>
              </a:rPr>
              <a:t>Riigivalitsemine</a:t>
            </a:r>
          </a:p>
        </p:txBody>
      </p:sp>
      <p:sp>
        <p:nvSpPr>
          <p:cNvPr id="3" name="Sisu kohatäide 2"/>
          <p:cNvSpPr>
            <a:spLocks noGrp="1"/>
          </p:cNvSpPr>
          <p:nvPr>
            <p:ph idx="1"/>
          </p:nvPr>
        </p:nvSpPr>
        <p:spPr>
          <a:xfrm>
            <a:off x="416795" y="961994"/>
            <a:ext cx="11318723" cy="5197378"/>
          </a:xfrm>
        </p:spPr>
        <p:txBody>
          <a:bodyPr/>
          <a:lstStyle/>
          <a:p>
            <a:pPr>
              <a:spcAft>
                <a:spcPts val="797"/>
              </a:spcAft>
              <a:buClrTx/>
              <a:buFont typeface="Arial" panose="020B0604020202020204" pitchFamily="34" charset="0"/>
              <a:buChar char="•"/>
            </a:pPr>
            <a:r>
              <a:rPr lang="et-EE" sz="3000" noProof="1">
                <a:solidFill>
                  <a:schemeClr val="accent2"/>
                </a:solidFill>
                <a:latin typeface="+mn-lt"/>
              </a:rPr>
              <a:t>Suurendame valitsemise ühtsust ja tagame riigi sujuva toimimise</a:t>
            </a:r>
          </a:p>
          <a:p>
            <a:pPr>
              <a:spcAft>
                <a:spcPts val="797"/>
              </a:spcAft>
              <a:buClrTx/>
              <a:buFont typeface="Arial" panose="020B0604020202020204" pitchFamily="34" charset="0"/>
              <a:buChar char="•"/>
            </a:pPr>
            <a:r>
              <a:rPr lang="et-EE" sz="3000" noProof="1">
                <a:solidFill>
                  <a:schemeClr val="accent2"/>
                </a:solidFill>
                <a:latin typeface="+mn-lt"/>
              </a:rPr>
              <a:t>Parandame riigi ja kohaliku omavalitsuse üksuste teenuste kvaliteeti ja kättesaadavust ning vaatame üle vastutuse jaotumise</a:t>
            </a:r>
          </a:p>
          <a:p>
            <a:pPr>
              <a:spcAft>
                <a:spcPts val="797"/>
              </a:spcAft>
              <a:buClrTx/>
              <a:buFont typeface="Arial" panose="020B0604020202020204" pitchFamily="34" charset="0"/>
              <a:buChar char="•"/>
            </a:pPr>
            <a:r>
              <a:rPr lang="et-EE" sz="3000" noProof="1">
                <a:solidFill>
                  <a:schemeClr val="accent2"/>
                </a:solidFill>
                <a:latin typeface="+mn-lt"/>
              </a:rPr>
              <a:t>Suurendame teaduse mõjusust ja mitmekesisust, hoides teaduse kõrget taset</a:t>
            </a:r>
          </a:p>
          <a:p>
            <a:pPr>
              <a:spcAft>
                <a:spcPts val="797"/>
              </a:spcAft>
              <a:buClrTx/>
              <a:buFont typeface="Arial" panose="020B0604020202020204" pitchFamily="34" charset="0"/>
              <a:buChar char="•"/>
            </a:pPr>
            <a:r>
              <a:rPr lang="et-EE" sz="3000" noProof="1">
                <a:solidFill>
                  <a:schemeClr val="accent2"/>
                </a:solidFill>
                <a:latin typeface="+mn-lt"/>
              </a:rPr>
              <a:t>Parandame riigi rahvusvahelist positsiooni ning tagame julgeoleku ja turvalisuse</a:t>
            </a:r>
          </a:p>
        </p:txBody>
      </p:sp>
    </p:spTree>
    <p:extLst>
      <p:ext uri="{BB962C8B-B14F-4D97-AF65-F5344CB8AC3E}">
        <p14:creationId xmlns:p14="http://schemas.microsoft.com/office/powerpoint/2010/main" val="8101465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DD391-88E5-70B3-60FC-71FC64CEDD89}"/>
              </a:ext>
            </a:extLst>
          </p:cNvPr>
          <p:cNvSpPr>
            <a:spLocks noGrp="1"/>
          </p:cNvSpPr>
          <p:nvPr>
            <p:ph type="ctrTitle"/>
          </p:nvPr>
        </p:nvSpPr>
        <p:spPr/>
        <p:txBody>
          <a:bodyPr/>
          <a:lstStyle/>
          <a:p>
            <a:r>
              <a:rPr lang="en-US" err="1">
                <a:latin typeface="Arial Narrow"/>
              </a:rPr>
              <a:t>Aitäh</a:t>
            </a:r>
            <a:r>
              <a:rPr lang="en-US">
                <a:latin typeface="Arial Narrow"/>
              </a:rPr>
              <a:t>!</a:t>
            </a:r>
            <a:endParaRPr lang="en-US"/>
          </a:p>
        </p:txBody>
      </p:sp>
      <p:sp>
        <p:nvSpPr>
          <p:cNvPr id="3" name="Subtitle 2">
            <a:extLst>
              <a:ext uri="{FF2B5EF4-FFF2-40B4-BE49-F238E27FC236}">
                <a16:creationId xmlns:a16="http://schemas.microsoft.com/office/drawing/2014/main" id="{E1C2B310-EAF9-A602-9CB9-07D76CF386F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63941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63C4CB5-A7CA-7D60-D5CE-9E2E187D7E67}"/>
              </a:ext>
            </a:extLst>
          </p:cNvPr>
          <p:cNvSpPr>
            <a:spLocks noGrp="1"/>
          </p:cNvSpPr>
          <p:nvPr>
            <p:ph type="ctrTitle"/>
          </p:nvPr>
        </p:nvSpPr>
        <p:spPr>
          <a:xfrm>
            <a:off x="1440000" y="2332112"/>
            <a:ext cx="6868404" cy="1080120"/>
          </a:xfrm>
        </p:spPr>
        <p:txBody>
          <a:bodyPr/>
          <a:lstStyle/>
          <a:p>
            <a:r>
              <a:rPr lang="et-EE">
                <a:latin typeface="Arial Narrow"/>
              </a:rPr>
              <a:t>Riigihangete strateegiliste põhimõtete </a:t>
            </a:r>
            <a:br>
              <a:rPr lang="et-EE">
                <a:latin typeface="Arial Narrow"/>
              </a:rPr>
            </a:br>
            <a:r>
              <a:rPr lang="et-EE">
                <a:latin typeface="Arial Narrow"/>
              </a:rPr>
              <a:t>tutvustus ja kujunemislugu</a:t>
            </a:r>
          </a:p>
        </p:txBody>
      </p:sp>
      <p:sp>
        <p:nvSpPr>
          <p:cNvPr id="6" name="Alapealkiri 5">
            <a:extLst>
              <a:ext uri="{FF2B5EF4-FFF2-40B4-BE49-F238E27FC236}">
                <a16:creationId xmlns:a16="http://schemas.microsoft.com/office/drawing/2014/main" id="{F3B3EF45-AF7E-F6E9-0828-86296694065D}"/>
              </a:ext>
            </a:extLst>
          </p:cNvPr>
          <p:cNvSpPr>
            <a:spLocks noGrp="1"/>
          </p:cNvSpPr>
          <p:nvPr>
            <p:ph type="subTitle" idx="1"/>
          </p:nvPr>
        </p:nvSpPr>
        <p:spPr/>
        <p:txBody>
          <a:bodyPr vert="horz" wrap="none" lIns="121496" tIns="60748" rIns="121496" bIns="60748" rtlCol="0" anchor="t">
            <a:noAutofit/>
          </a:bodyPr>
          <a:lstStyle/>
          <a:p>
            <a:r>
              <a:rPr lang="et-EE">
                <a:latin typeface="Arial Narrow"/>
              </a:rPr>
              <a:t>Kristel Mesilane, Karoli Niilus</a:t>
            </a:r>
          </a:p>
          <a:p>
            <a:r>
              <a:rPr lang="et-EE">
                <a:latin typeface="Arial Narrow"/>
              </a:rPr>
              <a:t>Rahandusministeerium</a:t>
            </a:r>
            <a:endParaRPr lang="et-EE"/>
          </a:p>
        </p:txBody>
      </p:sp>
    </p:spTree>
    <p:extLst>
      <p:ext uri="{BB962C8B-B14F-4D97-AF65-F5344CB8AC3E}">
        <p14:creationId xmlns:p14="http://schemas.microsoft.com/office/powerpoint/2010/main" val="3124924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EB033-F879-5981-1A40-DD5DC21F00F9}"/>
              </a:ext>
            </a:extLst>
          </p:cNvPr>
          <p:cNvSpPr>
            <a:spLocks noGrp="1"/>
          </p:cNvSpPr>
          <p:nvPr>
            <p:ph type="title"/>
          </p:nvPr>
        </p:nvSpPr>
        <p:spPr/>
        <p:txBody>
          <a:bodyPr/>
          <a:lstStyle/>
          <a:p>
            <a:r>
              <a:rPr lang="en-US" sz="4400" err="1">
                <a:latin typeface="Arial Narrow"/>
              </a:rPr>
              <a:t>Küsimus</a:t>
            </a:r>
            <a:endParaRPr lang="en-US" sz="4400" err="1"/>
          </a:p>
        </p:txBody>
      </p:sp>
      <p:sp>
        <p:nvSpPr>
          <p:cNvPr id="3" name="Content Placeholder 2">
            <a:extLst>
              <a:ext uri="{FF2B5EF4-FFF2-40B4-BE49-F238E27FC236}">
                <a16:creationId xmlns:a16="http://schemas.microsoft.com/office/drawing/2014/main" id="{8F2E311E-77E9-E1DB-EBBA-B55483F03564}"/>
              </a:ext>
            </a:extLst>
          </p:cNvPr>
          <p:cNvSpPr>
            <a:spLocks noGrp="1"/>
          </p:cNvSpPr>
          <p:nvPr>
            <p:ph sz="half" idx="1"/>
          </p:nvPr>
        </p:nvSpPr>
        <p:spPr/>
        <p:txBody>
          <a:bodyPr vert="horz" lIns="121496" tIns="60748" rIns="121496" bIns="60748" rtlCol="0" anchor="t">
            <a:normAutofit/>
          </a:bodyPr>
          <a:lstStyle/>
          <a:p>
            <a:pPr marL="455295" indent="-455295"/>
            <a:endParaRPr lang="en-US"/>
          </a:p>
          <a:p>
            <a:pPr marL="986790" lvl="1" indent="-379095"/>
            <a:r>
              <a:rPr lang="en-US">
                <a:latin typeface="Arial Narrow"/>
              </a:rPr>
              <a:t>Kes </a:t>
            </a:r>
            <a:r>
              <a:rPr lang="en-US" err="1">
                <a:latin typeface="Arial Narrow"/>
              </a:rPr>
              <a:t>ostab</a:t>
            </a:r>
            <a:r>
              <a:rPr lang="en-US">
                <a:latin typeface="Arial Narrow"/>
              </a:rPr>
              <a:t> </a:t>
            </a:r>
            <a:r>
              <a:rPr lang="en-US" err="1">
                <a:latin typeface="Arial Narrow"/>
              </a:rPr>
              <a:t>ökomärgisega</a:t>
            </a:r>
            <a:r>
              <a:rPr lang="en-US">
                <a:latin typeface="Arial Narrow"/>
              </a:rPr>
              <a:t> </a:t>
            </a:r>
            <a:r>
              <a:rPr lang="en-US" err="1">
                <a:latin typeface="Arial Narrow"/>
              </a:rPr>
              <a:t>kohvi</a:t>
            </a:r>
            <a:r>
              <a:rPr lang="en-US">
                <a:latin typeface="Arial Narrow"/>
              </a:rPr>
              <a:t>?</a:t>
            </a:r>
          </a:p>
          <a:p>
            <a:pPr marL="986790" lvl="1" indent="-379095"/>
            <a:endParaRPr lang="en-US">
              <a:latin typeface="Arial Narrow"/>
            </a:endParaRPr>
          </a:p>
          <a:p>
            <a:pPr marL="986790" lvl="1" indent="-379095"/>
            <a:r>
              <a:rPr lang="en-US">
                <a:latin typeface="Arial Narrow"/>
              </a:rPr>
              <a:t>Aga </a:t>
            </a:r>
            <a:r>
              <a:rPr lang="en-US" err="1">
                <a:latin typeface="Arial Narrow"/>
              </a:rPr>
              <a:t>FairTrade</a:t>
            </a:r>
            <a:r>
              <a:rPr lang="en-US">
                <a:latin typeface="Arial Narrow"/>
              </a:rPr>
              <a:t> </a:t>
            </a:r>
            <a:r>
              <a:rPr lang="en-US" err="1">
                <a:latin typeface="Arial Narrow"/>
              </a:rPr>
              <a:t>märgisega</a:t>
            </a:r>
            <a:r>
              <a:rPr lang="en-US">
                <a:latin typeface="Arial Narrow"/>
              </a:rPr>
              <a:t> </a:t>
            </a:r>
            <a:r>
              <a:rPr lang="en-US" err="1">
                <a:latin typeface="Arial Narrow"/>
              </a:rPr>
              <a:t>suhkrut</a:t>
            </a:r>
            <a:r>
              <a:rPr lang="en-US">
                <a:latin typeface="Arial Narrow"/>
              </a:rPr>
              <a:t>?</a:t>
            </a:r>
          </a:p>
        </p:txBody>
      </p:sp>
    </p:spTree>
    <p:extLst>
      <p:ext uri="{BB962C8B-B14F-4D97-AF65-F5344CB8AC3E}">
        <p14:creationId xmlns:p14="http://schemas.microsoft.com/office/powerpoint/2010/main" val="3808239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6AF71-86DE-C3A6-7DCC-185AD20B3ACF}"/>
              </a:ext>
            </a:extLst>
          </p:cNvPr>
          <p:cNvSpPr>
            <a:spLocks noGrp="1"/>
          </p:cNvSpPr>
          <p:nvPr>
            <p:ph type="title"/>
          </p:nvPr>
        </p:nvSpPr>
        <p:spPr/>
        <p:txBody>
          <a:bodyPr/>
          <a:lstStyle/>
          <a:p>
            <a:r>
              <a:rPr lang="en-US" err="1">
                <a:latin typeface="Arial Narrow"/>
              </a:rPr>
              <a:t>Riigihangete</a:t>
            </a:r>
            <a:r>
              <a:rPr lang="en-US">
                <a:latin typeface="Arial Narrow"/>
              </a:rPr>
              <a:t> "</a:t>
            </a:r>
            <a:r>
              <a:rPr lang="en-US" err="1">
                <a:latin typeface="Arial Narrow"/>
              </a:rPr>
              <a:t>suurus</a:t>
            </a:r>
            <a:r>
              <a:rPr lang="en-US">
                <a:latin typeface="Arial Narrow"/>
              </a:rPr>
              <a:t>"</a:t>
            </a:r>
            <a:endParaRPr lang="en-US"/>
          </a:p>
        </p:txBody>
      </p:sp>
      <p:pic>
        <p:nvPicPr>
          <p:cNvPr id="7" name="Picture 7">
            <a:extLst>
              <a:ext uri="{FF2B5EF4-FFF2-40B4-BE49-F238E27FC236}">
                <a16:creationId xmlns:a16="http://schemas.microsoft.com/office/drawing/2014/main" id="{C96625A4-1A8B-574D-B89C-A09A00B9923F}"/>
              </a:ext>
            </a:extLst>
          </p:cNvPr>
          <p:cNvPicPr>
            <a:picLocks noGrp="1" noChangeAspect="1"/>
          </p:cNvPicPr>
          <p:nvPr>
            <p:ph sz="half" idx="1"/>
          </p:nvPr>
        </p:nvPicPr>
        <p:blipFill>
          <a:blip r:embed="rId2"/>
          <a:stretch>
            <a:fillRect/>
          </a:stretch>
        </p:blipFill>
        <p:spPr>
          <a:xfrm>
            <a:off x="806764" y="1594275"/>
            <a:ext cx="10407879" cy="4735800"/>
          </a:xfrm>
        </p:spPr>
      </p:pic>
    </p:spTree>
    <p:extLst>
      <p:ext uri="{BB962C8B-B14F-4D97-AF65-F5344CB8AC3E}">
        <p14:creationId xmlns:p14="http://schemas.microsoft.com/office/powerpoint/2010/main" val="1922429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8DEFF-08D5-19C4-7C8F-6095C7DD21A6}"/>
              </a:ext>
            </a:extLst>
          </p:cNvPr>
          <p:cNvSpPr>
            <a:spLocks noGrp="1"/>
          </p:cNvSpPr>
          <p:nvPr>
            <p:ph type="title"/>
          </p:nvPr>
        </p:nvSpPr>
        <p:spPr/>
        <p:txBody>
          <a:bodyPr/>
          <a:lstStyle/>
          <a:p>
            <a:r>
              <a:rPr lang="en-US" err="1">
                <a:latin typeface="Arial Narrow"/>
              </a:rPr>
              <a:t>Väärtuspõhine</a:t>
            </a:r>
            <a:r>
              <a:rPr lang="en-US">
                <a:latin typeface="Arial Narrow"/>
              </a:rPr>
              <a:t> </a:t>
            </a:r>
            <a:r>
              <a:rPr lang="en-US" err="1">
                <a:latin typeface="Arial Narrow"/>
              </a:rPr>
              <a:t>riigihange</a:t>
            </a:r>
            <a:r>
              <a:rPr lang="en-US">
                <a:latin typeface="Arial Narrow"/>
              </a:rPr>
              <a:t>?</a:t>
            </a:r>
            <a:endParaRPr lang="en-US"/>
          </a:p>
        </p:txBody>
      </p:sp>
      <p:pic>
        <p:nvPicPr>
          <p:cNvPr id="15" name="Picture 15">
            <a:extLst>
              <a:ext uri="{FF2B5EF4-FFF2-40B4-BE49-F238E27FC236}">
                <a16:creationId xmlns:a16="http://schemas.microsoft.com/office/drawing/2014/main" id="{2DB323B8-8EF1-FFD4-ED9C-018E7DF33E13}"/>
              </a:ext>
            </a:extLst>
          </p:cNvPr>
          <p:cNvPicPr>
            <a:picLocks noGrp="1" noChangeAspect="1"/>
          </p:cNvPicPr>
          <p:nvPr>
            <p:ph sz="half" idx="1"/>
          </p:nvPr>
        </p:nvPicPr>
        <p:blipFill>
          <a:blip r:embed="rId2"/>
          <a:stretch>
            <a:fillRect/>
          </a:stretch>
        </p:blipFill>
        <p:spPr>
          <a:xfrm>
            <a:off x="610609" y="1682823"/>
            <a:ext cx="10931093" cy="4558703"/>
          </a:xfrm>
        </p:spPr>
      </p:pic>
    </p:spTree>
    <p:extLst>
      <p:ext uri="{BB962C8B-B14F-4D97-AF65-F5344CB8AC3E}">
        <p14:creationId xmlns:p14="http://schemas.microsoft.com/office/powerpoint/2010/main" val="784785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2A7D5-E5B2-5E92-5EEA-E3DA8055BE29}"/>
              </a:ext>
            </a:extLst>
          </p:cNvPr>
          <p:cNvSpPr>
            <a:spLocks noGrp="1"/>
          </p:cNvSpPr>
          <p:nvPr>
            <p:ph type="title"/>
          </p:nvPr>
        </p:nvSpPr>
        <p:spPr/>
        <p:txBody>
          <a:bodyPr/>
          <a:lstStyle/>
          <a:p>
            <a:r>
              <a:rPr lang="en-US" err="1">
                <a:latin typeface="Arial Narrow"/>
              </a:rPr>
              <a:t>Eesti</a:t>
            </a:r>
            <a:r>
              <a:rPr lang="en-US">
                <a:latin typeface="Arial Narrow"/>
              </a:rPr>
              <a:t> statistika</a:t>
            </a:r>
            <a:endParaRPr lang="en-US" err="1"/>
          </a:p>
        </p:txBody>
      </p:sp>
      <p:pic>
        <p:nvPicPr>
          <p:cNvPr id="11" name="Picture 11">
            <a:extLst>
              <a:ext uri="{FF2B5EF4-FFF2-40B4-BE49-F238E27FC236}">
                <a16:creationId xmlns:a16="http://schemas.microsoft.com/office/drawing/2014/main" id="{CFC1E904-D8E1-3A35-2D06-6DC9C2C16C85}"/>
              </a:ext>
            </a:extLst>
          </p:cNvPr>
          <p:cNvPicPr>
            <a:picLocks noGrp="1" noChangeAspect="1"/>
          </p:cNvPicPr>
          <p:nvPr>
            <p:ph sz="half" idx="1"/>
          </p:nvPr>
        </p:nvPicPr>
        <p:blipFill>
          <a:blip r:embed="rId2"/>
          <a:stretch>
            <a:fillRect/>
          </a:stretch>
        </p:blipFill>
        <p:spPr>
          <a:xfrm>
            <a:off x="2701144" y="1594275"/>
            <a:ext cx="6750023" cy="4735800"/>
          </a:xfrm>
        </p:spPr>
      </p:pic>
    </p:spTree>
    <p:extLst>
      <p:ext uri="{BB962C8B-B14F-4D97-AF65-F5344CB8AC3E}">
        <p14:creationId xmlns:p14="http://schemas.microsoft.com/office/powerpoint/2010/main" val="2062716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22A3E-F8F2-C9D1-6F9D-34D7AFEA6070}"/>
              </a:ext>
            </a:extLst>
          </p:cNvPr>
          <p:cNvSpPr>
            <a:spLocks noGrp="1"/>
          </p:cNvSpPr>
          <p:nvPr>
            <p:ph type="title"/>
          </p:nvPr>
        </p:nvSpPr>
        <p:spPr/>
        <p:txBody>
          <a:bodyPr/>
          <a:lstStyle/>
          <a:p>
            <a:r>
              <a:rPr lang="en-US">
                <a:latin typeface="Arial Narrow"/>
              </a:rPr>
              <a:t>EL </a:t>
            </a:r>
            <a:r>
              <a:rPr lang="en-US" err="1">
                <a:latin typeface="Arial Narrow"/>
              </a:rPr>
              <a:t>statistika</a:t>
            </a:r>
            <a:endParaRPr lang="en-US" err="1"/>
          </a:p>
        </p:txBody>
      </p:sp>
      <p:pic>
        <p:nvPicPr>
          <p:cNvPr id="4" name="Picture 4">
            <a:extLst>
              <a:ext uri="{FF2B5EF4-FFF2-40B4-BE49-F238E27FC236}">
                <a16:creationId xmlns:a16="http://schemas.microsoft.com/office/drawing/2014/main" id="{19FE73E5-62CC-B2FA-2C18-D1A1A6FE83A8}"/>
              </a:ext>
            </a:extLst>
          </p:cNvPr>
          <p:cNvPicPr>
            <a:picLocks noGrp="1" noChangeAspect="1"/>
          </p:cNvPicPr>
          <p:nvPr>
            <p:ph sz="half" idx="1"/>
          </p:nvPr>
        </p:nvPicPr>
        <p:blipFill>
          <a:blip r:embed="rId2"/>
          <a:stretch>
            <a:fillRect/>
          </a:stretch>
        </p:blipFill>
        <p:spPr>
          <a:xfrm>
            <a:off x="873164" y="1642837"/>
            <a:ext cx="10405982" cy="4638675"/>
          </a:xfrm>
        </p:spPr>
      </p:pic>
    </p:spTree>
    <p:extLst>
      <p:ext uri="{BB962C8B-B14F-4D97-AF65-F5344CB8AC3E}">
        <p14:creationId xmlns:p14="http://schemas.microsoft.com/office/powerpoint/2010/main" val="1798003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3B397-374F-A313-7250-418146DBBC4E}"/>
              </a:ext>
            </a:extLst>
          </p:cNvPr>
          <p:cNvSpPr>
            <a:spLocks noGrp="1"/>
          </p:cNvSpPr>
          <p:nvPr>
            <p:ph type="title"/>
          </p:nvPr>
        </p:nvSpPr>
        <p:spPr/>
        <p:txBody>
          <a:bodyPr/>
          <a:lstStyle/>
          <a:p>
            <a:r>
              <a:rPr lang="en-US" err="1">
                <a:latin typeface="Arial Narrow"/>
              </a:rPr>
              <a:t>Eesti</a:t>
            </a:r>
            <a:r>
              <a:rPr lang="en-US">
                <a:latin typeface="Arial Narrow"/>
              </a:rPr>
              <a:t> </a:t>
            </a:r>
            <a:r>
              <a:rPr lang="en-US" err="1">
                <a:latin typeface="Arial Narrow"/>
              </a:rPr>
              <a:t>riigihangete</a:t>
            </a:r>
            <a:r>
              <a:rPr lang="en-US">
                <a:latin typeface="Arial Narrow"/>
              </a:rPr>
              <a:t> "</a:t>
            </a:r>
            <a:r>
              <a:rPr lang="en-US" err="1">
                <a:latin typeface="Arial Narrow"/>
              </a:rPr>
              <a:t>strateegia</a:t>
            </a:r>
            <a:r>
              <a:rPr lang="en-US">
                <a:latin typeface="Arial Narrow"/>
              </a:rPr>
              <a:t>" </a:t>
            </a:r>
            <a:r>
              <a:rPr lang="en-US" err="1">
                <a:latin typeface="Arial Narrow"/>
              </a:rPr>
              <a:t>teekond</a:t>
            </a:r>
            <a:endParaRPr lang="en-US" err="1"/>
          </a:p>
        </p:txBody>
      </p:sp>
      <p:sp>
        <p:nvSpPr>
          <p:cNvPr id="3" name="Content Placeholder 2">
            <a:extLst>
              <a:ext uri="{FF2B5EF4-FFF2-40B4-BE49-F238E27FC236}">
                <a16:creationId xmlns:a16="http://schemas.microsoft.com/office/drawing/2014/main" id="{65526694-0AB2-355C-49AB-C629D26534D2}"/>
              </a:ext>
            </a:extLst>
          </p:cNvPr>
          <p:cNvSpPr>
            <a:spLocks noGrp="1"/>
          </p:cNvSpPr>
          <p:nvPr>
            <p:ph sz="half" idx="1"/>
          </p:nvPr>
        </p:nvSpPr>
        <p:spPr/>
        <p:txBody>
          <a:bodyPr vert="horz" lIns="121496" tIns="60748" rIns="121496" bIns="60748" rtlCol="0" anchor="t">
            <a:normAutofit fontScale="85000" lnSpcReduction="10000"/>
          </a:bodyPr>
          <a:lstStyle/>
          <a:p>
            <a:pPr marL="455295" indent="-455295"/>
            <a:r>
              <a:rPr lang="en-US">
                <a:latin typeface="Arial Narrow"/>
              </a:rPr>
              <a:t>Aasta 2017 ja </a:t>
            </a:r>
            <a:r>
              <a:rPr lang="en-US" err="1">
                <a:latin typeface="Arial Narrow"/>
              </a:rPr>
              <a:t>Rootsi</a:t>
            </a:r>
            <a:r>
              <a:rPr lang="en-US">
                <a:latin typeface="Arial Narrow"/>
              </a:rPr>
              <a:t> </a:t>
            </a:r>
            <a:r>
              <a:rPr lang="en-US" err="1">
                <a:latin typeface="Arial Narrow"/>
              </a:rPr>
              <a:t>lähetus</a:t>
            </a:r>
            <a:endParaRPr lang="en-US">
              <a:latin typeface="Arial Narrow"/>
            </a:endParaRPr>
          </a:p>
          <a:p>
            <a:pPr marL="455295" indent="-455295"/>
            <a:r>
              <a:rPr lang="en-US" err="1">
                <a:latin typeface="Arial Narrow"/>
              </a:rPr>
              <a:t>Rootsi</a:t>
            </a:r>
            <a:r>
              <a:rPr lang="en-US">
                <a:latin typeface="Arial Narrow"/>
              </a:rPr>
              <a:t> </a:t>
            </a:r>
            <a:r>
              <a:rPr lang="en-US" err="1">
                <a:latin typeface="Arial Narrow"/>
              </a:rPr>
              <a:t>strateegia</a:t>
            </a:r>
            <a:r>
              <a:rPr lang="en-US">
                <a:latin typeface="Arial Narrow"/>
              </a:rPr>
              <a:t> </a:t>
            </a:r>
            <a:r>
              <a:rPr lang="en-US" err="1">
                <a:latin typeface="Arial Narrow"/>
              </a:rPr>
              <a:t>salvestatud</a:t>
            </a:r>
            <a:r>
              <a:rPr lang="en-US">
                <a:latin typeface="Arial Narrow"/>
              </a:rPr>
              <a:t> RRO </a:t>
            </a:r>
            <a:r>
              <a:rPr lang="en-US" err="1">
                <a:latin typeface="Arial Narrow"/>
              </a:rPr>
              <a:t>kausta</a:t>
            </a:r>
            <a:r>
              <a:rPr lang="en-US">
                <a:latin typeface="Arial Narrow"/>
              </a:rPr>
              <a:t> – 29.08.2017</a:t>
            </a:r>
          </a:p>
          <a:p>
            <a:pPr marL="455295" indent="-455295"/>
            <a:r>
              <a:rPr lang="en-US" err="1">
                <a:latin typeface="Arial Narrow"/>
              </a:rPr>
              <a:t>Eesti</a:t>
            </a:r>
            <a:r>
              <a:rPr lang="en-US">
                <a:latin typeface="Arial Narrow"/>
              </a:rPr>
              <a:t> </a:t>
            </a:r>
            <a:r>
              <a:rPr lang="en-US" err="1">
                <a:latin typeface="Arial Narrow"/>
              </a:rPr>
              <a:t>riigihangete</a:t>
            </a:r>
            <a:r>
              <a:rPr lang="en-US">
                <a:latin typeface="Arial Narrow"/>
              </a:rPr>
              <a:t> "</a:t>
            </a:r>
            <a:r>
              <a:rPr lang="en-US" err="1">
                <a:latin typeface="Arial Narrow"/>
              </a:rPr>
              <a:t>lauasahtli</a:t>
            </a:r>
            <a:r>
              <a:rPr lang="en-US">
                <a:latin typeface="Arial Narrow"/>
              </a:rPr>
              <a:t>" </a:t>
            </a:r>
            <a:r>
              <a:rPr lang="en-US" err="1">
                <a:latin typeface="Arial Narrow"/>
              </a:rPr>
              <a:t>strateegia</a:t>
            </a:r>
            <a:r>
              <a:rPr lang="en-US">
                <a:latin typeface="Arial Narrow"/>
              </a:rPr>
              <a:t> – 2019 </a:t>
            </a:r>
          </a:p>
          <a:p>
            <a:pPr marL="455295" indent="-455295"/>
            <a:r>
              <a:rPr lang="en-US" err="1">
                <a:latin typeface="Arial Narrow"/>
              </a:rPr>
              <a:t>Seminarid</a:t>
            </a:r>
            <a:r>
              <a:rPr lang="en-US">
                <a:latin typeface="Arial Narrow"/>
              </a:rPr>
              <a:t>, </a:t>
            </a:r>
            <a:r>
              <a:rPr lang="en-US" err="1">
                <a:latin typeface="Arial Narrow"/>
              </a:rPr>
              <a:t>töörühmad</a:t>
            </a:r>
            <a:r>
              <a:rPr lang="en-US">
                <a:latin typeface="Arial Narrow"/>
              </a:rPr>
              <a:t> - OECD, EK</a:t>
            </a:r>
            <a:endParaRPr lang="en-US"/>
          </a:p>
          <a:p>
            <a:pPr marL="455295" indent="-455295"/>
            <a:r>
              <a:rPr lang="en-US" err="1">
                <a:latin typeface="Arial Narrow"/>
              </a:rPr>
              <a:t>Saatuslik</a:t>
            </a:r>
            <a:r>
              <a:rPr lang="en-US">
                <a:latin typeface="Arial Narrow"/>
              </a:rPr>
              <a:t> </a:t>
            </a:r>
            <a:r>
              <a:rPr lang="en-US" err="1">
                <a:latin typeface="Arial Narrow"/>
              </a:rPr>
              <a:t>küsimus</a:t>
            </a:r>
            <a:r>
              <a:rPr lang="en-US">
                <a:latin typeface="Arial Narrow"/>
              </a:rPr>
              <a:t> </a:t>
            </a:r>
            <a:r>
              <a:rPr lang="en-US" err="1">
                <a:latin typeface="Arial Narrow"/>
              </a:rPr>
              <a:t>uuele</a:t>
            </a:r>
            <a:r>
              <a:rPr lang="en-US">
                <a:latin typeface="Arial Narrow"/>
              </a:rPr>
              <a:t> </a:t>
            </a:r>
            <a:r>
              <a:rPr lang="en-US" err="1">
                <a:latin typeface="Arial Narrow"/>
              </a:rPr>
              <a:t>asekantslerile</a:t>
            </a:r>
            <a:r>
              <a:rPr lang="en-US">
                <a:latin typeface="Arial Narrow"/>
              </a:rPr>
              <a:t>: "Mida </a:t>
            </a:r>
            <a:r>
              <a:rPr lang="en-US" err="1">
                <a:latin typeface="Arial Narrow"/>
              </a:rPr>
              <a:t>te</a:t>
            </a:r>
            <a:r>
              <a:rPr lang="en-US">
                <a:latin typeface="Arial Narrow"/>
              </a:rPr>
              <a:t> </a:t>
            </a:r>
            <a:r>
              <a:rPr lang="en-US" err="1">
                <a:latin typeface="Arial Narrow"/>
              </a:rPr>
              <a:t>arvate</a:t>
            </a:r>
            <a:r>
              <a:rPr lang="en-US">
                <a:latin typeface="Arial Narrow"/>
              </a:rPr>
              <a:t> </a:t>
            </a:r>
            <a:r>
              <a:rPr lang="en-US" err="1">
                <a:latin typeface="Arial Narrow"/>
              </a:rPr>
              <a:t>väärtuspõhisest</a:t>
            </a:r>
            <a:r>
              <a:rPr lang="en-US">
                <a:latin typeface="Arial Narrow"/>
              </a:rPr>
              <a:t> </a:t>
            </a:r>
            <a:r>
              <a:rPr lang="en-US" err="1">
                <a:latin typeface="Arial Narrow"/>
              </a:rPr>
              <a:t>hankimisest</a:t>
            </a:r>
            <a:r>
              <a:rPr lang="en-US">
                <a:latin typeface="Arial Narrow"/>
              </a:rPr>
              <a:t>?" - </a:t>
            </a:r>
            <a:r>
              <a:rPr lang="en-US" err="1">
                <a:latin typeface="Arial Narrow"/>
              </a:rPr>
              <a:t>mai</a:t>
            </a:r>
            <a:r>
              <a:rPr lang="en-US">
                <a:latin typeface="Arial Narrow"/>
              </a:rPr>
              <a:t> 2022</a:t>
            </a:r>
          </a:p>
          <a:p>
            <a:pPr marL="455295" indent="-455295"/>
            <a:r>
              <a:rPr lang="en-US" err="1">
                <a:latin typeface="Arial Narrow"/>
              </a:rPr>
              <a:t>Väärtuspõhiste</a:t>
            </a:r>
            <a:r>
              <a:rPr lang="en-US">
                <a:latin typeface="Arial Narrow"/>
              </a:rPr>
              <a:t> </a:t>
            </a:r>
            <a:r>
              <a:rPr lang="en-US" err="1">
                <a:latin typeface="Arial Narrow"/>
              </a:rPr>
              <a:t>riigihangete</a:t>
            </a:r>
            <a:r>
              <a:rPr lang="en-US">
                <a:latin typeface="Arial Narrow"/>
              </a:rPr>
              <a:t> </a:t>
            </a:r>
            <a:r>
              <a:rPr lang="en-US" err="1">
                <a:latin typeface="Arial Narrow"/>
              </a:rPr>
              <a:t>edendamise</a:t>
            </a:r>
            <a:r>
              <a:rPr lang="en-US">
                <a:latin typeface="Arial Narrow"/>
              </a:rPr>
              <a:t> </a:t>
            </a:r>
            <a:r>
              <a:rPr lang="en-US" err="1">
                <a:latin typeface="Arial Narrow"/>
              </a:rPr>
              <a:t>juht</a:t>
            </a:r>
            <a:r>
              <a:rPr lang="en-US">
                <a:latin typeface="Arial Narrow"/>
              </a:rPr>
              <a:t>- ja </a:t>
            </a:r>
            <a:r>
              <a:rPr lang="en-US" err="1">
                <a:latin typeface="Arial Narrow"/>
              </a:rPr>
              <a:t>töörühm</a:t>
            </a:r>
            <a:r>
              <a:rPr lang="en-US">
                <a:latin typeface="Arial Narrow"/>
              </a:rPr>
              <a:t> - </a:t>
            </a:r>
            <a:r>
              <a:rPr lang="en-US" err="1">
                <a:latin typeface="Arial Narrow"/>
              </a:rPr>
              <a:t>nov</a:t>
            </a:r>
            <a:r>
              <a:rPr lang="en-US">
                <a:latin typeface="Arial Narrow"/>
              </a:rPr>
              <a:t> 2022</a:t>
            </a:r>
            <a:endParaRPr lang="en-US"/>
          </a:p>
          <a:p>
            <a:pPr marL="455295" indent="-455295"/>
            <a:r>
              <a:rPr lang="en-US" err="1">
                <a:latin typeface="Arial Narrow"/>
              </a:rPr>
              <a:t>Lisarahastus</a:t>
            </a:r>
            <a:r>
              <a:rPr lang="en-US">
                <a:latin typeface="Arial Narrow"/>
              </a:rPr>
              <a:t> 2023. </a:t>
            </a:r>
            <a:r>
              <a:rPr lang="en-US" err="1">
                <a:latin typeface="Arial Narrow"/>
              </a:rPr>
              <a:t>aasta</a:t>
            </a:r>
            <a:r>
              <a:rPr lang="en-US">
                <a:latin typeface="Arial Narrow"/>
              </a:rPr>
              <a:t> </a:t>
            </a:r>
            <a:r>
              <a:rPr lang="en-US" err="1">
                <a:latin typeface="Arial Narrow"/>
              </a:rPr>
              <a:t>eelarvesse</a:t>
            </a:r>
            <a:endParaRPr lang="en-US" err="1"/>
          </a:p>
          <a:p>
            <a:pPr marL="455295" indent="-455295"/>
            <a:r>
              <a:rPr lang="en-US" err="1">
                <a:latin typeface="Arial Narrow"/>
              </a:rPr>
              <a:t>Koalitsioonileping</a:t>
            </a:r>
            <a:r>
              <a:rPr lang="en-US">
                <a:latin typeface="Arial Narrow"/>
              </a:rPr>
              <a:t> ja VVTP</a:t>
            </a:r>
            <a:endParaRPr lang="en-US"/>
          </a:p>
          <a:p>
            <a:pPr marL="455295" indent="-455295"/>
            <a:endParaRPr lang="en-US"/>
          </a:p>
        </p:txBody>
      </p:sp>
    </p:spTree>
    <p:extLst>
      <p:ext uri="{BB962C8B-B14F-4D97-AF65-F5344CB8AC3E}">
        <p14:creationId xmlns:p14="http://schemas.microsoft.com/office/powerpoint/2010/main" val="3585664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91512-1143-9CA7-3F1F-62CBB85C6594}"/>
              </a:ext>
            </a:extLst>
          </p:cNvPr>
          <p:cNvSpPr>
            <a:spLocks noGrp="1"/>
          </p:cNvSpPr>
          <p:nvPr>
            <p:ph type="title"/>
          </p:nvPr>
        </p:nvSpPr>
        <p:spPr/>
        <p:txBody>
          <a:bodyPr/>
          <a:lstStyle/>
          <a:p>
            <a:r>
              <a:rPr lang="en-US">
                <a:latin typeface="Arial Narrow"/>
              </a:rPr>
              <a:t>Aasta 2019 - "</a:t>
            </a:r>
            <a:r>
              <a:rPr lang="en-US" err="1">
                <a:latin typeface="Arial Narrow"/>
              </a:rPr>
              <a:t>lauasahtli</a:t>
            </a:r>
            <a:r>
              <a:rPr lang="en-US">
                <a:latin typeface="Arial Narrow"/>
              </a:rPr>
              <a:t>" </a:t>
            </a:r>
            <a:r>
              <a:rPr lang="en-US" err="1">
                <a:latin typeface="Arial Narrow"/>
              </a:rPr>
              <a:t>strateegia</a:t>
            </a:r>
            <a:endParaRPr lang="en-US" err="1"/>
          </a:p>
        </p:txBody>
      </p:sp>
      <p:pic>
        <p:nvPicPr>
          <p:cNvPr id="4" name="Picture 4">
            <a:extLst>
              <a:ext uri="{FF2B5EF4-FFF2-40B4-BE49-F238E27FC236}">
                <a16:creationId xmlns:a16="http://schemas.microsoft.com/office/drawing/2014/main" id="{3DEE41CB-3E53-E5B3-076D-2B8E0499F7B9}"/>
              </a:ext>
            </a:extLst>
          </p:cNvPr>
          <p:cNvPicPr>
            <a:picLocks noGrp="1" noChangeAspect="1"/>
          </p:cNvPicPr>
          <p:nvPr>
            <p:ph sz="half" idx="1"/>
          </p:nvPr>
        </p:nvPicPr>
        <p:blipFill>
          <a:blip r:embed="rId2"/>
          <a:stretch>
            <a:fillRect/>
          </a:stretch>
        </p:blipFill>
        <p:spPr>
          <a:xfrm>
            <a:off x="4483955" y="1594275"/>
            <a:ext cx="3184400" cy="4735800"/>
          </a:xfrm>
        </p:spPr>
      </p:pic>
      <p:sp>
        <p:nvSpPr>
          <p:cNvPr id="5" name="TextBox 4">
            <a:extLst>
              <a:ext uri="{FF2B5EF4-FFF2-40B4-BE49-F238E27FC236}">
                <a16:creationId xmlns:a16="http://schemas.microsoft.com/office/drawing/2014/main" id="{13A5AC1F-EAE9-04C1-FBEF-19F3D1333D7D}"/>
              </a:ext>
            </a:extLst>
          </p:cNvPr>
          <p:cNvSpPr txBox="1"/>
          <p:nvPr/>
        </p:nvSpPr>
        <p:spPr>
          <a:xfrm>
            <a:off x="1356596" y="3500997"/>
            <a:ext cx="2335492" cy="461665"/>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err="1">
                <a:ea typeface="Roboto Condensed"/>
                <a:cs typeface="Roboto Condensed"/>
              </a:rPr>
              <a:t>Nostalgiahetk</a:t>
            </a:r>
            <a:r>
              <a:rPr lang="en-US">
                <a:ea typeface="Roboto Condensed"/>
                <a:cs typeface="Roboto Condensed"/>
              </a:rPr>
              <a:t> :) </a:t>
            </a:r>
          </a:p>
        </p:txBody>
      </p:sp>
    </p:spTree>
    <p:extLst>
      <p:ext uri="{BB962C8B-B14F-4D97-AF65-F5344CB8AC3E}">
        <p14:creationId xmlns:p14="http://schemas.microsoft.com/office/powerpoint/2010/main" val="1440742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85FF4-0FC1-4795-6911-C57073AF7DE8}"/>
              </a:ext>
            </a:extLst>
          </p:cNvPr>
          <p:cNvSpPr>
            <a:spLocks noGrp="1"/>
          </p:cNvSpPr>
          <p:nvPr>
            <p:ph type="title"/>
          </p:nvPr>
        </p:nvSpPr>
        <p:spPr/>
        <p:txBody>
          <a:bodyPr/>
          <a:lstStyle/>
          <a:p>
            <a:r>
              <a:rPr lang="en-US">
                <a:latin typeface="Arial Narrow"/>
              </a:rPr>
              <a:t>Uus </a:t>
            </a:r>
            <a:r>
              <a:rPr lang="en-US" err="1">
                <a:latin typeface="Arial Narrow"/>
              </a:rPr>
              <a:t>algus</a:t>
            </a:r>
            <a:r>
              <a:rPr lang="en-US">
                <a:latin typeface="Arial Narrow"/>
              </a:rPr>
              <a:t> - </a:t>
            </a:r>
            <a:r>
              <a:rPr lang="en-US" err="1">
                <a:latin typeface="Arial Narrow"/>
              </a:rPr>
              <a:t>juht</a:t>
            </a:r>
            <a:r>
              <a:rPr lang="en-US">
                <a:latin typeface="Arial Narrow"/>
              </a:rPr>
              <a:t>- ja </a:t>
            </a:r>
            <a:r>
              <a:rPr lang="en-US" err="1">
                <a:latin typeface="Arial Narrow"/>
              </a:rPr>
              <a:t>töörühm</a:t>
            </a:r>
            <a:endParaRPr lang="en-US" err="1"/>
          </a:p>
        </p:txBody>
      </p:sp>
      <p:sp>
        <p:nvSpPr>
          <p:cNvPr id="3" name="Content Placeholder 2">
            <a:extLst>
              <a:ext uri="{FF2B5EF4-FFF2-40B4-BE49-F238E27FC236}">
                <a16:creationId xmlns:a16="http://schemas.microsoft.com/office/drawing/2014/main" id="{975DF883-4731-7BB8-4D4B-BF1384AD67FC}"/>
              </a:ext>
            </a:extLst>
          </p:cNvPr>
          <p:cNvSpPr>
            <a:spLocks noGrp="1"/>
          </p:cNvSpPr>
          <p:nvPr>
            <p:ph sz="half" idx="1"/>
          </p:nvPr>
        </p:nvSpPr>
        <p:spPr/>
        <p:txBody>
          <a:bodyPr vert="horz" lIns="121496" tIns="60748" rIns="121496" bIns="60748" rtlCol="0" anchor="t">
            <a:normAutofit lnSpcReduction="10000"/>
          </a:bodyPr>
          <a:lstStyle/>
          <a:p>
            <a:pPr marL="455295" indent="-455295"/>
            <a:r>
              <a:rPr lang="en-US" err="1">
                <a:latin typeface="Arial Narrow"/>
              </a:rPr>
              <a:t>Liikmed</a:t>
            </a:r>
            <a:r>
              <a:rPr lang="en-US">
                <a:latin typeface="Arial Narrow"/>
              </a:rPr>
              <a:t>:</a:t>
            </a:r>
          </a:p>
          <a:p>
            <a:pPr marL="986790" lvl="1" indent="-379095"/>
            <a:r>
              <a:rPr lang="en-US">
                <a:latin typeface="Arial Narrow"/>
              </a:rPr>
              <a:t>RM (RRO), MKM, KEM, KIK, SOM, </a:t>
            </a:r>
            <a:r>
              <a:rPr lang="en-US" err="1">
                <a:latin typeface="Arial Narrow"/>
              </a:rPr>
              <a:t>Riigikantselei</a:t>
            </a:r>
            <a:endParaRPr lang="en-US">
              <a:latin typeface="Arial Narrow"/>
            </a:endParaRPr>
          </a:p>
          <a:p>
            <a:pPr marL="455295" lvl="1" indent="-455295">
              <a:buFont typeface="Arial" pitchFamily="34" charset="0"/>
              <a:buChar char="•"/>
            </a:pPr>
            <a:r>
              <a:rPr lang="en-US" sz="3700" err="1">
                <a:latin typeface="Arial Narrow"/>
              </a:rPr>
              <a:t>Kohtumised</a:t>
            </a:r>
            <a:r>
              <a:rPr lang="en-US" sz="3700">
                <a:latin typeface="Arial Narrow"/>
              </a:rPr>
              <a:t>:</a:t>
            </a:r>
          </a:p>
          <a:p>
            <a:pPr marL="988695" lvl="2" indent="-457200">
              <a:buFont typeface="Calibri" pitchFamily="34" charset="0"/>
              <a:buChar char="-"/>
            </a:pPr>
            <a:r>
              <a:rPr lang="en-US" sz="3200" err="1">
                <a:latin typeface="Arial Narrow"/>
              </a:rPr>
              <a:t>Umbes</a:t>
            </a:r>
            <a:r>
              <a:rPr lang="en-US" sz="3200">
                <a:latin typeface="Arial Narrow"/>
              </a:rPr>
              <a:t> </a:t>
            </a:r>
            <a:r>
              <a:rPr lang="en-US" sz="3200" err="1">
                <a:latin typeface="Arial Narrow"/>
              </a:rPr>
              <a:t>üks</a:t>
            </a:r>
            <a:r>
              <a:rPr lang="en-US" sz="3200">
                <a:latin typeface="Arial Narrow"/>
              </a:rPr>
              <a:t> </a:t>
            </a:r>
            <a:r>
              <a:rPr lang="en-US" sz="3200" err="1">
                <a:latin typeface="Arial Narrow"/>
              </a:rPr>
              <a:t>kord</a:t>
            </a:r>
            <a:r>
              <a:rPr lang="en-US" sz="3200">
                <a:latin typeface="Arial Narrow"/>
              </a:rPr>
              <a:t> </a:t>
            </a:r>
            <a:r>
              <a:rPr lang="en-US" sz="3200" err="1">
                <a:latin typeface="Arial Narrow"/>
              </a:rPr>
              <a:t>kuus</a:t>
            </a:r>
            <a:r>
              <a:rPr lang="en-US" sz="3200">
                <a:latin typeface="Arial Narrow"/>
              </a:rPr>
              <a:t> </a:t>
            </a:r>
            <a:r>
              <a:rPr lang="en-US" sz="3200" err="1">
                <a:latin typeface="Arial Narrow"/>
              </a:rPr>
              <a:t>töörühm</a:t>
            </a:r>
            <a:r>
              <a:rPr lang="en-US" sz="3200">
                <a:latin typeface="Arial Narrow"/>
              </a:rPr>
              <a:t> (+ </a:t>
            </a:r>
            <a:r>
              <a:rPr lang="en-US" sz="3200" err="1">
                <a:latin typeface="Arial Narrow"/>
              </a:rPr>
              <a:t>juhtrühm</a:t>
            </a:r>
            <a:r>
              <a:rPr lang="en-US" sz="3200">
                <a:latin typeface="Arial Narrow"/>
              </a:rPr>
              <a:t>)</a:t>
            </a:r>
          </a:p>
          <a:p>
            <a:pPr marL="988695" lvl="2" indent="-457200">
              <a:buFont typeface="Calibri" pitchFamily="34" charset="0"/>
              <a:buChar char="-"/>
            </a:pPr>
            <a:r>
              <a:rPr lang="en-US" sz="3200" err="1">
                <a:latin typeface="Arial Narrow"/>
              </a:rPr>
              <a:t>Strateegiapäeva</a:t>
            </a:r>
            <a:r>
              <a:rPr lang="en-US" sz="3200">
                <a:latin typeface="Arial Narrow"/>
              </a:rPr>
              <a:t> </a:t>
            </a:r>
            <a:r>
              <a:rPr lang="en-US" sz="3200" err="1">
                <a:latin typeface="Arial Narrow"/>
              </a:rPr>
              <a:t>eelkohtumine</a:t>
            </a:r>
            <a:r>
              <a:rPr lang="en-US" sz="3200">
                <a:latin typeface="Arial Narrow"/>
              </a:rPr>
              <a:t> </a:t>
            </a:r>
            <a:r>
              <a:rPr lang="en-US" sz="3200" err="1">
                <a:latin typeface="Arial Narrow"/>
              </a:rPr>
              <a:t>partneritega</a:t>
            </a:r>
            <a:r>
              <a:rPr lang="en-US" sz="3200">
                <a:latin typeface="Arial Narrow"/>
              </a:rPr>
              <a:t> – 31.03.2023 </a:t>
            </a:r>
          </a:p>
          <a:p>
            <a:pPr marL="988695" lvl="2" indent="-457200">
              <a:buFont typeface="Calibri" pitchFamily="34" charset="0"/>
              <a:buChar char="-"/>
            </a:pPr>
            <a:r>
              <a:rPr lang="en-US" sz="3200" err="1">
                <a:latin typeface="Arial Narrow"/>
              </a:rPr>
              <a:t>Strateegiapäev</a:t>
            </a:r>
            <a:r>
              <a:rPr lang="en-US" sz="3200">
                <a:latin typeface="Arial Narrow"/>
              </a:rPr>
              <a:t> – 04.05.2023</a:t>
            </a:r>
            <a:endParaRPr lang="en-US" sz="3700"/>
          </a:p>
          <a:p>
            <a:pPr marL="988695" lvl="2" indent="-457200">
              <a:buFont typeface="Calibri" pitchFamily="34" charset="0"/>
              <a:buChar char="-"/>
            </a:pPr>
            <a:r>
              <a:rPr lang="en-US" sz="3200" i="1" err="1">
                <a:latin typeface="Arial Narrow"/>
              </a:rPr>
              <a:t>Juhtrühma</a:t>
            </a:r>
            <a:r>
              <a:rPr lang="en-US" sz="3200" i="1">
                <a:latin typeface="Arial Narrow"/>
              </a:rPr>
              <a:t> </a:t>
            </a:r>
            <a:r>
              <a:rPr lang="en-US" sz="3200" i="1" err="1">
                <a:latin typeface="Arial Narrow"/>
              </a:rPr>
              <a:t>kohtumine</a:t>
            </a:r>
            <a:r>
              <a:rPr lang="en-US" sz="3200" i="1">
                <a:latin typeface="Arial Narrow"/>
              </a:rPr>
              <a:t> – 30.05.2023</a:t>
            </a:r>
            <a:endParaRPr lang="en-US" sz="3200" i="1" err="1">
              <a:latin typeface="Arial Narrow"/>
            </a:endParaRPr>
          </a:p>
          <a:p>
            <a:pPr marL="455295" lvl="1" indent="-455295">
              <a:buFont typeface="Arial" pitchFamily="34" charset="0"/>
              <a:buChar char="•"/>
            </a:pPr>
            <a:r>
              <a:rPr lang="en-US" sz="3700" i="1">
                <a:latin typeface="Arial Narrow"/>
              </a:rPr>
              <a:t>EIS </a:t>
            </a:r>
            <a:r>
              <a:rPr lang="en-US" sz="3700" i="1" err="1">
                <a:latin typeface="Arial Narrow"/>
              </a:rPr>
              <a:t>kommenteerimine</a:t>
            </a:r>
            <a:r>
              <a:rPr lang="en-US" sz="3700" i="1">
                <a:latin typeface="Arial Narrow"/>
              </a:rPr>
              <a:t> – </a:t>
            </a:r>
            <a:r>
              <a:rPr lang="en-US" sz="3700" i="1" err="1">
                <a:latin typeface="Arial Narrow"/>
              </a:rPr>
              <a:t>mai</a:t>
            </a:r>
            <a:r>
              <a:rPr lang="en-US" sz="3700" i="1">
                <a:latin typeface="Arial Narrow"/>
              </a:rPr>
              <a:t> 2023</a:t>
            </a:r>
          </a:p>
        </p:txBody>
      </p:sp>
    </p:spTree>
    <p:extLst>
      <p:ext uri="{BB962C8B-B14F-4D97-AF65-F5344CB8AC3E}">
        <p14:creationId xmlns:p14="http://schemas.microsoft.com/office/powerpoint/2010/main" val="809480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EACB6-5FF6-BD5F-E8CE-C81ED9CDB464}"/>
              </a:ext>
            </a:extLst>
          </p:cNvPr>
          <p:cNvSpPr>
            <a:spLocks noGrp="1"/>
          </p:cNvSpPr>
          <p:nvPr>
            <p:ph type="title"/>
          </p:nvPr>
        </p:nvSpPr>
        <p:spPr/>
        <p:txBody>
          <a:bodyPr/>
          <a:lstStyle/>
          <a:p>
            <a:r>
              <a:rPr lang="en-US" err="1">
                <a:latin typeface="Arial Narrow"/>
              </a:rPr>
              <a:t>Visioon</a:t>
            </a:r>
            <a:endParaRPr lang="en-US" err="1"/>
          </a:p>
        </p:txBody>
      </p:sp>
      <p:sp>
        <p:nvSpPr>
          <p:cNvPr id="3" name="Content Placeholder 2">
            <a:extLst>
              <a:ext uri="{FF2B5EF4-FFF2-40B4-BE49-F238E27FC236}">
                <a16:creationId xmlns:a16="http://schemas.microsoft.com/office/drawing/2014/main" id="{34954798-6496-00B6-8D46-F9A42C2B1DAA}"/>
              </a:ext>
            </a:extLst>
          </p:cNvPr>
          <p:cNvSpPr>
            <a:spLocks noGrp="1"/>
          </p:cNvSpPr>
          <p:nvPr>
            <p:ph sz="half" idx="1"/>
          </p:nvPr>
        </p:nvSpPr>
        <p:spPr/>
        <p:txBody>
          <a:bodyPr vert="horz" lIns="121496" tIns="60748" rIns="121496" bIns="60748" rtlCol="0" anchor="t">
            <a:normAutofit/>
          </a:bodyPr>
          <a:lstStyle/>
          <a:p>
            <a:pPr marL="455295" indent="-455295"/>
            <a:r>
              <a:rPr lang="en-US" err="1">
                <a:latin typeface="Arial Narrow"/>
              </a:rPr>
              <a:t>Riigihange</a:t>
            </a:r>
            <a:r>
              <a:rPr lang="en-US">
                <a:latin typeface="Arial Narrow"/>
              </a:rPr>
              <a:t> on </a:t>
            </a:r>
            <a:r>
              <a:rPr lang="en-US" err="1">
                <a:latin typeface="Arial Narrow"/>
              </a:rPr>
              <a:t>lisaväärtuse</a:t>
            </a:r>
            <a:r>
              <a:rPr lang="en-US">
                <a:latin typeface="Arial Narrow"/>
              </a:rPr>
              <a:t> </a:t>
            </a:r>
            <a:r>
              <a:rPr lang="en-US" err="1">
                <a:latin typeface="Arial Narrow"/>
              </a:rPr>
              <a:t>looja</a:t>
            </a:r>
            <a:r>
              <a:rPr lang="en-US">
                <a:latin typeface="Arial Narrow"/>
              </a:rPr>
              <a:t>. </a:t>
            </a:r>
            <a:r>
              <a:rPr lang="en-US" err="1">
                <a:latin typeface="Arial Narrow"/>
              </a:rPr>
              <a:t>Riigihange</a:t>
            </a:r>
            <a:r>
              <a:rPr lang="en-US">
                <a:latin typeface="Arial Narrow"/>
              </a:rPr>
              <a:t> on </a:t>
            </a:r>
            <a:r>
              <a:rPr lang="en-US" err="1">
                <a:latin typeface="Arial Narrow"/>
              </a:rPr>
              <a:t>õiguslikult</a:t>
            </a:r>
            <a:r>
              <a:rPr lang="en-US">
                <a:latin typeface="Arial Narrow"/>
              </a:rPr>
              <a:t> </a:t>
            </a:r>
            <a:r>
              <a:rPr lang="en-US" err="1">
                <a:latin typeface="Arial Narrow"/>
              </a:rPr>
              <a:t>korrektne</a:t>
            </a:r>
            <a:r>
              <a:rPr lang="en-US">
                <a:latin typeface="Arial Narrow"/>
              </a:rPr>
              <a:t> ja </a:t>
            </a:r>
            <a:r>
              <a:rPr lang="en-US" err="1">
                <a:latin typeface="Arial Narrow"/>
              </a:rPr>
              <a:t>riigihanke</a:t>
            </a:r>
            <a:r>
              <a:rPr lang="en-US">
                <a:latin typeface="Arial Narrow"/>
              </a:rPr>
              <a:t> </a:t>
            </a:r>
            <a:r>
              <a:rPr lang="en-US" err="1">
                <a:latin typeface="Arial Narrow"/>
              </a:rPr>
              <a:t>korraldus</a:t>
            </a:r>
            <a:r>
              <a:rPr lang="en-US">
                <a:latin typeface="Arial Narrow"/>
              </a:rPr>
              <a:t> on </a:t>
            </a:r>
            <a:r>
              <a:rPr lang="en-US" err="1">
                <a:latin typeface="Arial Narrow"/>
              </a:rPr>
              <a:t>usaldusväärne</a:t>
            </a:r>
            <a:r>
              <a:rPr lang="en-US">
                <a:latin typeface="Arial Narrow"/>
              </a:rPr>
              <a:t> ja </a:t>
            </a:r>
            <a:r>
              <a:rPr lang="en-US" err="1">
                <a:latin typeface="Arial Narrow"/>
              </a:rPr>
              <a:t>mõistlik</a:t>
            </a:r>
            <a:r>
              <a:rPr lang="en-US">
                <a:latin typeface="Arial Narrow"/>
              </a:rPr>
              <a:t>. </a:t>
            </a:r>
            <a:r>
              <a:rPr lang="en-US" err="1">
                <a:latin typeface="Arial Narrow"/>
              </a:rPr>
              <a:t>Riigihankega</a:t>
            </a:r>
            <a:r>
              <a:rPr lang="en-US">
                <a:latin typeface="Arial Narrow"/>
              </a:rPr>
              <a:t> </a:t>
            </a:r>
            <a:r>
              <a:rPr lang="en-US" err="1">
                <a:latin typeface="Arial Narrow"/>
              </a:rPr>
              <a:t>hangitu</a:t>
            </a:r>
            <a:r>
              <a:rPr lang="en-US">
                <a:latin typeface="Arial Narrow"/>
              </a:rPr>
              <a:t> on </a:t>
            </a:r>
            <a:r>
              <a:rPr lang="en-US" err="1">
                <a:latin typeface="Arial Narrow"/>
              </a:rPr>
              <a:t>majanduslikult</a:t>
            </a:r>
            <a:r>
              <a:rPr lang="en-US">
                <a:latin typeface="Arial Narrow"/>
              </a:rPr>
              <a:t> </a:t>
            </a:r>
            <a:r>
              <a:rPr lang="en-US" err="1">
                <a:latin typeface="Arial Narrow"/>
              </a:rPr>
              <a:t>soodne</a:t>
            </a:r>
            <a:r>
              <a:rPr lang="en-US">
                <a:latin typeface="Arial Narrow"/>
              </a:rPr>
              <a:t>, </a:t>
            </a:r>
            <a:r>
              <a:rPr lang="en-US" err="1">
                <a:latin typeface="Arial Narrow"/>
              </a:rPr>
              <a:t>kestlik</a:t>
            </a:r>
            <a:r>
              <a:rPr lang="en-US">
                <a:latin typeface="Arial Narrow"/>
              </a:rPr>
              <a:t> ja </a:t>
            </a:r>
            <a:r>
              <a:rPr lang="en-US" err="1">
                <a:latin typeface="Arial Narrow"/>
              </a:rPr>
              <a:t>väärtuspõhine</a:t>
            </a:r>
            <a:r>
              <a:rPr lang="en-US">
                <a:latin typeface="Arial Narrow"/>
              </a:rPr>
              <a:t>, </a:t>
            </a:r>
            <a:r>
              <a:rPr lang="en-US" err="1">
                <a:latin typeface="Arial Narrow"/>
              </a:rPr>
              <a:t>eelistatud</a:t>
            </a:r>
            <a:r>
              <a:rPr lang="en-US">
                <a:latin typeface="Arial Narrow"/>
              </a:rPr>
              <a:t> on </a:t>
            </a:r>
            <a:r>
              <a:rPr lang="en-US" err="1">
                <a:latin typeface="Arial Narrow"/>
              </a:rPr>
              <a:t>keskkonnahoidlikud</a:t>
            </a:r>
            <a:r>
              <a:rPr lang="en-US">
                <a:latin typeface="Arial Narrow"/>
              </a:rPr>
              <a:t>, </a:t>
            </a:r>
            <a:r>
              <a:rPr lang="en-US" err="1">
                <a:latin typeface="Arial Narrow"/>
              </a:rPr>
              <a:t>sotsiaalselt</a:t>
            </a:r>
            <a:r>
              <a:rPr lang="en-US">
                <a:latin typeface="Arial Narrow"/>
              </a:rPr>
              <a:t> </a:t>
            </a:r>
            <a:r>
              <a:rPr lang="en-US" err="1">
                <a:latin typeface="Arial Narrow"/>
              </a:rPr>
              <a:t>vastutustundlikud</a:t>
            </a:r>
            <a:r>
              <a:rPr lang="en-US">
                <a:latin typeface="Arial Narrow"/>
              </a:rPr>
              <a:t> </a:t>
            </a:r>
            <a:r>
              <a:rPr lang="en-US" err="1">
                <a:latin typeface="Arial Narrow"/>
              </a:rPr>
              <a:t>ning</a:t>
            </a:r>
            <a:r>
              <a:rPr lang="en-US">
                <a:latin typeface="Arial Narrow"/>
              </a:rPr>
              <a:t> </a:t>
            </a:r>
            <a:r>
              <a:rPr lang="en-US" err="1">
                <a:latin typeface="Arial Narrow"/>
              </a:rPr>
              <a:t>innovaatilised</a:t>
            </a:r>
            <a:r>
              <a:rPr lang="en-US">
                <a:latin typeface="Arial Narrow"/>
              </a:rPr>
              <a:t> tooted, </a:t>
            </a:r>
            <a:r>
              <a:rPr lang="en-US" err="1">
                <a:latin typeface="Arial Narrow"/>
              </a:rPr>
              <a:t>teenused</a:t>
            </a:r>
            <a:r>
              <a:rPr lang="en-US">
                <a:latin typeface="Arial Narrow"/>
              </a:rPr>
              <a:t> ja </a:t>
            </a:r>
            <a:r>
              <a:rPr lang="en-US" err="1">
                <a:latin typeface="Arial Narrow"/>
              </a:rPr>
              <a:t>ehitustööd</a:t>
            </a:r>
            <a:r>
              <a:rPr lang="en-US">
                <a:latin typeface="Arial Narrow"/>
              </a:rPr>
              <a:t>, </a:t>
            </a:r>
            <a:r>
              <a:rPr lang="en-US" err="1">
                <a:latin typeface="Arial Narrow"/>
              </a:rPr>
              <a:t>võimalusel</a:t>
            </a:r>
            <a:r>
              <a:rPr lang="en-US">
                <a:latin typeface="Arial Narrow"/>
              </a:rPr>
              <a:t> </a:t>
            </a:r>
            <a:r>
              <a:rPr lang="en-US" err="1">
                <a:latin typeface="Arial Narrow"/>
              </a:rPr>
              <a:t>luuakse</a:t>
            </a:r>
            <a:r>
              <a:rPr lang="en-US">
                <a:latin typeface="Arial Narrow"/>
              </a:rPr>
              <a:t> </a:t>
            </a:r>
            <a:r>
              <a:rPr lang="en-US" err="1">
                <a:latin typeface="Arial Narrow"/>
              </a:rPr>
              <a:t>riigihangetega</a:t>
            </a:r>
            <a:r>
              <a:rPr lang="en-US">
                <a:latin typeface="Arial Narrow"/>
              </a:rPr>
              <a:t> </a:t>
            </a:r>
            <a:r>
              <a:rPr lang="en-US" err="1">
                <a:latin typeface="Arial Narrow"/>
              </a:rPr>
              <a:t>lisandväärtust</a:t>
            </a:r>
            <a:r>
              <a:rPr lang="en-US">
                <a:latin typeface="Arial Narrow"/>
              </a:rPr>
              <a:t> </a:t>
            </a:r>
            <a:r>
              <a:rPr lang="en-US" err="1">
                <a:latin typeface="Arial Narrow"/>
              </a:rPr>
              <a:t>ühiskonnale</a:t>
            </a:r>
            <a:r>
              <a:rPr lang="en-US">
                <a:latin typeface="Arial Narrow"/>
              </a:rPr>
              <a:t>. </a:t>
            </a:r>
            <a:endParaRPr lang="en-US"/>
          </a:p>
        </p:txBody>
      </p:sp>
    </p:spTree>
    <p:extLst>
      <p:ext uri="{BB962C8B-B14F-4D97-AF65-F5344CB8AC3E}">
        <p14:creationId xmlns:p14="http://schemas.microsoft.com/office/powerpoint/2010/main" val="4258961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9BD8E-048F-9C8A-A9F2-1CEE4FFBB24E}"/>
              </a:ext>
            </a:extLst>
          </p:cNvPr>
          <p:cNvSpPr>
            <a:spLocks noGrp="1"/>
          </p:cNvSpPr>
          <p:nvPr>
            <p:ph type="title"/>
          </p:nvPr>
        </p:nvSpPr>
        <p:spPr/>
        <p:txBody>
          <a:bodyPr/>
          <a:lstStyle/>
          <a:p>
            <a:r>
              <a:rPr lang="en-US" err="1">
                <a:latin typeface="Arial Narrow"/>
              </a:rPr>
              <a:t>Küsimus</a:t>
            </a:r>
            <a:endParaRPr lang="en-US" err="1"/>
          </a:p>
        </p:txBody>
      </p:sp>
      <p:sp>
        <p:nvSpPr>
          <p:cNvPr id="3" name="Content Placeholder 2">
            <a:extLst>
              <a:ext uri="{FF2B5EF4-FFF2-40B4-BE49-F238E27FC236}">
                <a16:creationId xmlns:a16="http://schemas.microsoft.com/office/drawing/2014/main" id="{BD8FA2FA-6408-76BE-254C-753AE99F6DA6}"/>
              </a:ext>
            </a:extLst>
          </p:cNvPr>
          <p:cNvSpPr>
            <a:spLocks noGrp="1"/>
          </p:cNvSpPr>
          <p:nvPr>
            <p:ph sz="half" idx="1"/>
          </p:nvPr>
        </p:nvSpPr>
        <p:spPr/>
        <p:txBody>
          <a:bodyPr vert="horz" lIns="121496" tIns="60748" rIns="121496" bIns="60748" rtlCol="0" anchor="t">
            <a:normAutofit/>
          </a:bodyPr>
          <a:lstStyle/>
          <a:p>
            <a:pPr marL="455295" indent="-455295"/>
            <a:endParaRPr lang="en-US">
              <a:latin typeface="Arial Narrow"/>
            </a:endParaRPr>
          </a:p>
          <a:p>
            <a:pPr marL="455295" indent="-455295"/>
            <a:r>
              <a:rPr lang="en-US">
                <a:latin typeface="Arial Narrow"/>
              </a:rPr>
              <a:t>Kas "</a:t>
            </a:r>
            <a:r>
              <a:rPr lang="en-US" err="1">
                <a:latin typeface="Arial Narrow"/>
              </a:rPr>
              <a:t>majanduslikult</a:t>
            </a:r>
            <a:r>
              <a:rPr lang="en-US">
                <a:latin typeface="Arial Narrow"/>
              </a:rPr>
              <a:t> </a:t>
            </a:r>
            <a:r>
              <a:rPr lang="en-US" err="1">
                <a:latin typeface="Arial Narrow"/>
              </a:rPr>
              <a:t>soodne</a:t>
            </a:r>
            <a:r>
              <a:rPr lang="en-US">
                <a:latin typeface="Arial Narrow"/>
              </a:rPr>
              <a:t>" </a:t>
            </a:r>
            <a:r>
              <a:rPr lang="en-US" err="1">
                <a:latin typeface="Arial Narrow"/>
              </a:rPr>
              <a:t>tähendab</a:t>
            </a:r>
            <a:r>
              <a:rPr lang="en-US">
                <a:latin typeface="Arial Narrow"/>
              </a:rPr>
              <a:t> </a:t>
            </a:r>
            <a:r>
              <a:rPr lang="en-US" err="1">
                <a:latin typeface="Arial Narrow"/>
              </a:rPr>
              <a:t>odav</a:t>
            </a:r>
            <a:r>
              <a:rPr lang="en-US">
                <a:latin typeface="Arial Narrow"/>
              </a:rPr>
              <a:t>?</a:t>
            </a:r>
            <a:endParaRPr lang="en-US"/>
          </a:p>
          <a:p>
            <a:pPr marL="0" indent="0">
              <a:buNone/>
            </a:pPr>
            <a:endParaRPr lang="en-US">
              <a:latin typeface="Arial Narrow"/>
            </a:endParaRPr>
          </a:p>
          <a:p>
            <a:pPr marL="0" indent="0">
              <a:buNone/>
            </a:pPr>
            <a:endParaRPr lang="en-US">
              <a:latin typeface="Arial Narrow"/>
            </a:endParaRPr>
          </a:p>
        </p:txBody>
      </p:sp>
    </p:spTree>
    <p:extLst>
      <p:ext uri="{BB962C8B-B14F-4D97-AF65-F5344CB8AC3E}">
        <p14:creationId xmlns:p14="http://schemas.microsoft.com/office/powerpoint/2010/main" val="767569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4B75D44-E0D8-106A-E771-379428C4E709}"/>
              </a:ext>
            </a:extLst>
          </p:cNvPr>
          <p:cNvSpPr>
            <a:spLocks noGrp="1"/>
          </p:cNvSpPr>
          <p:nvPr>
            <p:ph type="title"/>
          </p:nvPr>
        </p:nvSpPr>
        <p:spPr/>
        <p:txBody>
          <a:bodyPr/>
          <a:lstStyle/>
          <a:p>
            <a:r>
              <a:rPr lang="et-EE"/>
              <a:t>Strateegilised põhimõtted</a:t>
            </a:r>
          </a:p>
        </p:txBody>
      </p:sp>
      <p:pic>
        <p:nvPicPr>
          <p:cNvPr id="28" name="Picture 28">
            <a:extLst>
              <a:ext uri="{FF2B5EF4-FFF2-40B4-BE49-F238E27FC236}">
                <a16:creationId xmlns:a16="http://schemas.microsoft.com/office/drawing/2014/main" id="{D81C2EA1-2B50-34A3-C808-36CB32CD656C}"/>
              </a:ext>
            </a:extLst>
          </p:cNvPr>
          <p:cNvPicPr>
            <a:picLocks noGrp="1" noChangeAspect="1"/>
          </p:cNvPicPr>
          <p:nvPr>
            <p:ph sz="half" idx="1"/>
          </p:nvPr>
        </p:nvPicPr>
        <p:blipFill>
          <a:blip r:embed="rId2"/>
          <a:stretch>
            <a:fillRect/>
          </a:stretch>
        </p:blipFill>
        <p:spPr>
          <a:xfrm>
            <a:off x="653823" y="1594275"/>
            <a:ext cx="10844664" cy="4735800"/>
          </a:xfrm>
        </p:spPr>
      </p:pic>
    </p:spTree>
    <p:extLst>
      <p:ext uri="{BB962C8B-B14F-4D97-AF65-F5344CB8AC3E}">
        <p14:creationId xmlns:p14="http://schemas.microsoft.com/office/powerpoint/2010/main" val="1167628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AA8AA-7278-F8D5-31E0-0278F4763C96}"/>
              </a:ext>
            </a:extLst>
          </p:cNvPr>
          <p:cNvSpPr>
            <a:spLocks noGrp="1"/>
          </p:cNvSpPr>
          <p:nvPr>
            <p:ph type="title"/>
          </p:nvPr>
        </p:nvSpPr>
        <p:spPr/>
        <p:txBody>
          <a:bodyPr/>
          <a:lstStyle/>
          <a:p>
            <a:r>
              <a:rPr lang="en-US" err="1">
                <a:latin typeface="Arial Narrow"/>
              </a:rPr>
              <a:t>Strateegilised</a:t>
            </a:r>
            <a:r>
              <a:rPr lang="en-US">
                <a:latin typeface="Arial Narrow"/>
              </a:rPr>
              <a:t> </a:t>
            </a:r>
            <a:r>
              <a:rPr lang="en-US" err="1">
                <a:latin typeface="Arial Narrow"/>
              </a:rPr>
              <a:t>põhimõtted</a:t>
            </a:r>
            <a:endParaRPr lang="en-US" err="1"/>
          </a:p>
        </p:txBody>
      </p:sp>
      <p:pic>
        <p:nvPicPr>
          <p:cNvPr id="4" name="Picture 4">
            <a:extLst>
              <a:ext uri="{FF2B5EF4-FFF2-40B4-BE49-F238E27FC236}">
                <a16:creationId xmlns:a16="http://schemas.microsoft.com/office/drawing/2014/main" id="{324C9BF8-72AC-1A04-4B38-34B88C3F5B99}"/>
              </a:ext>
            </a:extLst>
          </p:cNvPr>
          <p:cNvPicPr>
            <a:picLocks noGrp="1" noChangeAspect="1"/>
          </p:cNvPicPr>
          <p:nvPr>
            <p:ph sz="half" idx="1"/>
          </p:nvPr>
        </p:nvPicPr>
        <p:blipFill>
          <a:blip r:embed="rId2"/>
          <a:stretch>
            <a:fillRect/>
          </a:stretch>
        </p:blipFill>
        <p:spPr>
          <a:xfrm>
            <a:off x="1166413" y="1594275"/>
            <a:ext cx="9819484" cy="4735800"/>
          </a:xfrm>
        </p:spPr>
      </p:pic>
      <p:sp>
        <p:nvSpPr>
          <p:cNvPr id="5" name="Arrow: Down 4">
            <a:extLst>
              <a:ext uri="{FF2B5EF4-FFF2-40B4-BE49-F238E27FC236}">
                <a16:creationId xmlns:a16="http://schemas.microsoft.com/office/drawing/2014/main" id="{861AD957-148D-2C04-3F57-7B807CD25295}"/>
              </a:ext>
            </a:extLst>
          </p:cNvPr>
          <p:cNvSpPr/>
          <p:nvPr/>
        </p:nvSpPr>
        <p:spPr>
          <a:xfrm>
            <a:off x="1601156" y="4509381"/>
            <a:ext cx="654577" cy="5673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72D9D81E-4729-88AE-D715-713A3A9E0358}"/>
              </a:ext>
            </a:extLst>
          </p:cNvPr>
          <p:cNvSpPr/>
          <p:nvPr/>
        </p:nvSpPr>
        <p:spPr>
          <a:xfrm>
            <a:off x="3477538" y="4509381"/>
            <a:ext cx="654577" cy="5673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9FBAB3EB-0063-6BA6-430B-209BB110323C}"/>
              </a:ext>
            </a:extLst>
          </p:cNvPr>
          <p:cNvSpPr/>
          <p:nvPr/>
        </p:nvSpPr>
        <p:spPr>
          <a:xfrm>
            <a:off x="5363947" y="4509381"/>
            <a:ext cx="654577" cy="5673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DCD2792-7240-96AB-6FCF-540BE044C2FB}"/>
              </a:ext>
            </a:extLst>
          </p:cNvPr>
          <p:cNvSpPr/>
          <p:nvPr/>
        </p:nvSpPr>
        <p:spPr>
          <a:xfrm>
            <a:off x="6923247" y="4509381"/>
            <a:ext cx="654577" cy="5673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2A61F1B1-A2E5-72CB-4D34-2F2E9F7D68D0}"/>
              </a:ext>
            </a:extLst>
          </p:cNvPr>
          <p:cNvSpPr/>
          <p:nvPr/>
        </p:nvSpPr>
        <p:spPr>
          <a:xfrm>
            <a:off x="8722426" y="4509380"/>
            <a:ext cx="654577" cy="5673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F0193A5E-1431-9C8D-647E-0F481FAD8C5B}"/>
              </a:ext>
            </a:extLst>
          </p:cNvPr>
          <p:cNvSpPr/>
          <p:nvPr/>
        </p:nvSpPr>
        <p:spPr>
          <a:xfrm>
            <a:off x="9834676" y="4509380"/>
            <a:ext cx="654577" cy="5673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1594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E37DF-026C-46CD-E748-36EAEA3E99FF}"/>
              </a:ext>
            </a:extLst>
          </p:cNvPr>
          <p:cNvSpPr>
            <a:spLocks noGrp="1"/>
          </p:cNvSpPr>
          <p:nvPr>
            <p:ph type="title"/>
          </p:nvPr>
        </p:nvSpPr>
        <p:spPr/>
        <p:txBody>
          <a:bodyPr/>
          <a:lstStyle/>
          <a:p>
            <a:r>
              <a:rPr lang="en-US" err="1">
                <a:latin typeface="Arial Narrow"/>
              </a:rPr>
              <a:t>Küsimus</a:t>
            </a:r>
            <a:endParaRPr lang="en-US" err="1"/>
          </a:p>
        </p:txBody>
      </p:sp>
      <p:sp>
        <p:nvSpPr>
          <p:cNvPr id="3" name="Content Placeholder 2">
            <a:extLst>
              <a:ext uri="{FF2B5EF4-FFF2-40B4-BE49-F238E27FC236}">
                <a16:creationId xmlns:a16="http://schemas.microsoft.com/office/drawing/2014/main" id="{9E16238E-F40C-EA19-46FF-2D4749A4BE0D}"/>
              </a:ext>
            </a:extLst>
          </p:cNvPr>
          <p:cNvSpPr>
            <a:spLocks noGrp="1"/>
          </p:cNvSpPr>
          <p:nvPr>
            <p:ph sz="half" idx="1"/>
          </p:nvPr>
        </p:nvSpPr>
        <p:spPr/>
        <p:txBody>
          <a:bodyPr vert="horz" lIns="121496" tIns="60748" rIns="121496" bIns="60748" rtlCol="0" anchor="t">
            <a:normAutofit/>
          </a:bodyPr>
          <a:lstStyle/>
          <a:p>
            <a:pPr marL="455295" indent="-455295"/>
            <a:endParaRPr lang="en-US">
              <a:latin typeface="Arial Narrow"/>
            </a:endParaRPr>
          </a:p>
          <a:p>
            <a:pPr marL="455295" indent="-455295"/>
            <a:r>
              <a:rPr lang="en-US">
                <a:latin typeface="Arial Narrow"/>
              </a:rPr>
              <a:t>Kas </a:t>
            </a:r>
            <a:r>
              <a:rPr lang="en-US" err="1">
                <a:latin typeface="Arial Narrow"/>
              </a:rPr>
              <a:t>pead</a:t>
            </a:r>
            <a:r>
              <a:rPr lang="en-US">
                <a:latin typeface="Arial Narrow"/>
              </a:rPr>
              <a:t> </a:t>
            </a:r>
            <a:r>
              <a:rPr lang="en-US" err="1">
                <a:latin typeface="Arial Narrow"/>
              </a:rPr>
              <a:t>õigeks</a:t>
            </a:r>
            <a:r>
              <a:rPr lang="en-US">
                <a:latin typeface="Arial Narrow"/>
              </a:rPr>
              <a:t>, et </a:t>
            </a:r>
            <a:r>
              <a:rPr lang="en-US" err="1">
                <a:latin typeface="Arial Narrow"/>
              </a:rPr>
              <a:t>riigihankeid</a:t>
            </a:r>
            <a:r>
              <a:rPr lang="en-US">
                <a:latin typeface="Arial Narrow"/>
              </a:rPr>
              <a:t> </a:t>
            </a:r>
            <a:r>
              <a:rPr lang="en-US" err="1">
                <a:latin typeface="Arial Narrow"/>
              </a:rPr>
              <a:t>tuleks</a:t>
            </a:r>
            <a:r>
              <a:rPr lang="en-US">
                <a:latin typeface="Arial Narrow"/>
              </a:rPr>
              <a:t> </a:t>
            </a:r>
            <a:r>
              <a:rPr lang="en-US" err="1">
                <a:latin typeface="Arial Narrow"/>
              </a:rPr>
              <a:t>kasutada</a:t>
            </a:r>
            <a:r>
              <a:rPr lang="en-US">
                <a:latin typeface="Arial Narrow"/>
              </a:rPr>
              <a:t> </a:t>
            </a:r>
            <a:r>
              <a:rPr lang="en-US" err="1">
                <a:latin typeface="Arial Narrow"/>
              </a:rPr>
              <a:t>strateegiliselt</a:t>
            </a:r>
            <a:r>
              <a:rPr lang="en-US">
                <a:latin typeface="Arial Narrow"/>
              </a:rPr>
              <a:t>?</a:t>
            </a:r>
          </a:p>
          <a:p>
            <a:pPr marL="455295" indent="-455295"/>
            <a:endParaRPr lang="en-US">
              <a:latin typeface="Arial Narrow"/>
            </a:endParaRPr>
          </a:p>
          <a:p>
            <a:pPr marL="455295" indent="-455295"/>
            <a:r>
              <a:rPr lang="en-US">
                <a:latin typeface="Arial Narrow"/>
              </a:rPr>
              <a:t>Kas </a:t>
            </a:r>
            <a:r>
              <a:rPr lang="en-US" err="1">
                <a:latin typeface="Arial Narrow"/>
              </a:rPr>
              <a:t>sooviksid</a:t>
            </a:r>
            <a:r>
              <a:rPr lang="en-US">
                <a:latin typeface="Arial Narrow"/>
              </a:rPr>
              <a:t> </a:t>
            </a:r>
            <a:r>
              <a:rPr lang="en-US" err="1">
                <a:latin typeface="Arial Narrow"/>
              </a:rPr>
              <a:t>esitada</a:t>
            </a:r>
            <a:r>
              <a:rPr lang="en-US">
                <a:latin typeface="Arial Narrow"/>
              </a:rPr>
              <a:t> </a:t>
            </a:r>
            <a:r>
              <a:rPr lang="en-US" err="1">
                <a:latin typeface="Arial Narrow"/>
              </a:rPr>
              <a:t>kommentaare</a:t>
            </a:r>
            <a:r>
              <a:rPr lang="en-US">
                <a:latin typeface="Arial Narrow"/>
              </a:rPr>
              <a:t> </a:t>
            </a:r>
            <a:r>
              <a:rPr lang="en-US" err="1">
                <a:latin typeface="Arial Narrow"/>
              </a:rPr>
              <a:t>strateegiliste</a:t>
            </a:r>
            <a:r>
              <a:rPr lang="en-US">
                <a:latin typeface="Arial Narrow"/>
              </a:rPr>
              <a:t> </a:t>
            </a:r>
            <a:r>
              <a:rPr lang="en-US" err="1">
                <a:latin typeface="Arial Narrow"/>
              </a:rPr>
              <a:t>põhimõtete</a:t>
            </a:r>
            <a:r>
              <a:rPr lang="en-US">
                <a:latin typeface="Arial Narrow"/>
              </a:rPr>
              <a:t> </a:t>
            </a:r>
            <a:r>
              <a:rPr lang="en-US" err="1">
                <a:latin typeface="Arial Narrow"/>
              </a:rPr>
              <a:t>dokumendile</a:t>
            </a:r>
            <a:r>
              <a:rPr lang="en-US">
                <a:latin typeface="Arial Narrow"/>
              </a:rPr>
              <a:t>?</a:t>
            </a:r>
            <a:endParaRPr lang="en-US"/>
          </a:p>
        </p:txBody>
      </p:sp>
    </p:spTree>
    <p:extLst>
      <p:ext uri="{BB962C8B-B14F-4D97-AF65-F5344CB8AC3E}">
        <p14:creationId xmlns:p14="http://schemas.microsoft.com/office/powerpoint/2010/main" val="3100467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CB094-B7BE-CCA0-53BF-AD5BFF421345}"/>
              </a:ext>
            </a:extLst>
          </p:cNvPr>
          <p:cNvSpPr>
            <a:spLocks noGrp="1"/>
          </p:cNvSpPr>
          <p:nvPr>
            <p:ph type="ctrTitle"/>
          </p:nvPr>
        </p:nvSpPr>
        <p:spPr/>
        <p:txBody>
          <a:bodyPr/>
          <a:lstStyle/>
          <a:p>
            <a:r>
              <a:rPr lang="en-US" err="1">
                <a:latin typeface="Arial Narrow"/>
              </a:rPr>
              <a:t>Aitäh</a:t>
            </a:r>
            <a:r>
              <a:rPr lang="en-US">
                <a:latin typeface="Arial Narrow"/>
              </a:rPr>
              <a:t>!</a:t>
            </a:r>
            <a:endParaRPr lang="en-US"/>
          </a:p>
        </p:txBody>
      </p:sp>
      <p:sp>
        <p:nvSpPr>
          <p:cNvPr id="5" name="Subtitle 4">
            <a:extLst>
              <a:ext uri="{FF2B5EF4-FFF2-40B4-BE49-F238E27FC236}">
                <a16:creationId xmlns:a16="http://schemas.microsoft.com/office/drawing/2014/main" id="{703F3DF3-2EAE-337C-2852-380D4B561A9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70806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3B617A0-4713-0AF2-88D8-D2AE66C20EDE}"/>
              </a:ext>
            </a:extLst>
          </p:cNvPr>
          <p:cNvSpPr>
            <a:spLocks noGrp="1"/>
          </p:cNvSpPr>
          <p:nvPr>
            <p:ph type="ctrTitle"/>
          </p:nvPr>
        </p:nvSpPr>
        <p:spPr/>
        <p:txBody>
          <a:bodyPr/>
          <a:lstStyle/>
          <a:p>
            <a:r>
              <a:rPr lang="et-EE"/>
              <a:t>Riigihanke ettevalmistus, </a:t>
            </a:r>
            <a:br>
              <a:rPr lang="et-EE"/>
            </a:br>
            <a:r>
              <a:rPr lang="et-EE"/>
              <a:t>probleemist lähtumine, turudialoog</a:t>
            </a:r>
          </a:p>
        </p:txBody>
      </p:sp>
      <p:sp>
        <p:nvSpPr>
          <p:cNvPr id="4" name="Alapealkiri 3">
            <a:extLst>
              <a:ext uri="{FF2B5EF4-FFF2-40B4-BE49-F238E27FC236}">
                <a16:creationId xmlns:a16="http://schemas.microsoft.com/office/drawing/2014/main" id="{0968576A-8D8D-280D-A239-7DA1BC37260F}"/>
              </a:ext>
            </a:extLst>
          </p:cNvPr>
          <p:cNvSpPr>
            <a:spLocks noGrp="1"/>
          </p:cNvSpPr>
          <p:nvPr>
            <p:ph type="subTitle" idx="1"/>
          </p:nvPr>
        </p:nvSpPr>
        <p:spPr>
          <a:xfrm>
            <a:off x="1440000" y="4280396"/>
            <a:ext cx="8308564" cy="1440160"/>
          </a:xfrm>
        </p:spPr>
        <p:txBody>
          <a:bodyPr vert="horz" wrap="none" lIns="121496" tIns="60748" rIns="121496" bIns="60748" rtlCol="0" anchor="t">
            <a:noAutofit/>
          </a:bodyPr>
          <a:lstStyle/>
          <a:p>
            <a:r>
              <a:rPr lang="et-EE">
                <a:latin typeface="Arial Narrow"/>
              </a:rPr>
              <a:t>Birgit </a:t>
            </a:r>
            <a:r>
              <a:rPr lang="et-EE" err="1">
                <a:latin typeface="Arial Narrow"/>
              </a:rPr>
              <a:t>Vilippus</a:t>
            </a:r>
            <a:endParaRPr lang="et-EE">
              <a:latin typeface="Arial Narrow"/>
            </a:endParaRPr>
          </a:p>
          <a:p>
            <a:r>
              <a:rPr lang="et-EE">
                <a:latin typeface="Arial Narrow"/>
              </a:rPr>
              <a:t>Ettevõtluse ja Innovatsiooni SA</a:t>
            </a:r>
            <a:endParaRPr lang="et-EE"/>
          </a:p>
        </p:txBody>
      </p:sp>
    </p:spTree>
    <p:extLst>
      <p:ext uri="{BB962C8B-B14F-4D97-AF65-F5344CB8AC3E}">
        <p14:creationId xmlns:p14="http://schemas.microsoft.com/office/powerpoint/2010/main" val="3712975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1BA54AA-C140-E870-A041-60E4DC321F29}"/>
              </a:ext>
            </a:extLst>
          </p:cNvPr>
          <p:cNvSpPr>
            <a:spLocks noGrp="1"/>
          </p:cNvSpPr>
          <p:nvPr>
            <p:ph type="title"/>
          </p:nvPr>
        </p:nvSpPr>
        <p:spPr/>
        <p:txBody>
          <a:bodyPr/>
          <a:lstStyle/>
          <a:p>
            <a:r>
              <a:rPr lang="et-EE">
                <a:latin typeface="Arial Narrow"/>
              </a:rPr>
              <a:t>Üldpõhimõte</a:t>
            </a:r>
            <a:endParaRPr lang="et-EE"/>
          </a:p>
        </p:txBody>
      </p:sp>
      <p:sp>
        <p:nvSpPr>
          <p:cNvPr id="3" name="Sisu kohatäide 2">
            <a:extLst>
              <a:ext uri="{FF2B5EF4-FFF2-40B4-BE49-F238E27FC236}">
                <a16:creationId xmlns:a16="http://schemas.microsoft.com/office/drawing/2014/main" id="{FE057938-5C30-AAA8-531A-6832BACF6F94}"/>
              </a:ext>
            </a:extLst>
          </p:cNvPr>
          <p:cNvSpPr>
            <a:spLocks noGrp="1"/>
          </p:cNvSpPr>
          <p:nvPr>
            <p:ph sz="half" idx="1"/>
          </p:nvPr>
        </p:nvSpPr>
        <p:spPr/>
        <p:txBody>
          <a:bodyPr vert="horz" lIns="121496" tIns="60748" rIns="121496" bIns="60748" rtlCol="0" anchor="t">
            <a:normAutofit/>
          </a:bodyPr>
          <a:lstStyle/>
          <a:p>
            <a:pPr marL="0" indent="0">
              <a:buNone/>
            </a:pPr>
            <a:endParaRPr lang="et-EE"/>
          </a:p>
          <a:p>
            <a:pPr marL="0" indent="0">
              <a:buNone/>
            </a:pPr>
            <a:r>
              <a:rPr lang="et-EE">
                <a:latin typeface="Arial Narrow"/>
              </a:rPr>
              <a:t>Arvestades riigipoolse tegevuse mõjuga turule, on r</a:t>
            </a:r>
            <a:r>
              <a:rPr lang="et-EE" u="sng">
                <a:latin typeface="Arial Narrow"/>
              </a:rPr>
              <a:t>iigihange vahend nii organisatsiooni enda kui ka laiemalt ühiskondlike eesmärkide saavutamise toetamiseks. </a:t>
            </a:r>
            <a:r>
              <a:rPr lang="et-EE">
                <a:latin typeface="Arial Narrow"/>
              </a:rPr>
              <a:t>Riigihangete ostujõu potentsiaali realiseerimiseks tuleb mõelda strateegiliselt juba riigihangete väljatöötamisel ja hanke eseme üle otsustamisel. </a:t>
            </a:r>
            <a:endParaRPr lang="et-EE"/>
          </a:p>
        </p:txBody>
      </p:sp>
    </p:spTree>
    <p:extLst>
      <p:ext uri="{BB962C8B-B14F-4D97-AF65-F5344CB8AC3E}">
        <p14:creationId xmlns:p14="http://schemas.microsoft.com/office/powerpoint/2010/main" val="40340343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phical user interface&#10;&#10;Description automatically generated">
            <a:extLst>
              <a:ext uri="{FF2B5EF4-FFF2-40B4-BE49-F238E27FC236}">
                <a16:creationId xmlns:a16="http://schemas.microsoft.com/office/drawing/2014/main" id="{037D0DBB-6BBB-4B29-B4EE-6ABFE80FB6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4" y="-826420"/>
            <a:ext cx="12146844" cy="9110133"/>
          </a:xfrm>
          <a:prstGeom prst="rect">
            <a:avLst/>
          </a:prstGeom>
        </p:spPr>
      </p:pic>
    </p:spTree>
    <p:extLst>
      <p:ext uri="{BB962C8B-B14F-4D97-AF65-F5344CB8AC3E}">
        <p14:creationId xmlns:p14="http://schemas.microsoft.com/office/powerpoint/2010/main" val="1574155896"/>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F9F91-6152-A6BE-5A2D-CAD61E1C822C}"/>
              </a:ext>
            </a:extLst>
          </p:cNvPr>
          <p:cNvSpPr>
            <a:spLocks noGrp="1"/>
          </p:cNvSpPr>
          <p:nvPr>
            <p:ph type="title"/>
          </p:nvPr>
        </p:nvSpPr>
        <p:spPr/>
        <p:txBody>
          <a:bodyPr/>
          <a:lstStyle/>
          <a:p>
            <a:r>
              <a:rPr lang="en-GB" err="1">
                <a:latin typeface="Arial Narrow"/>
              </a:rPr>
              <a:t>Eesmärk</a:t>
            </a:r>
            <a:endParaRPr lang="en-GB" err="1"/>
          </a:p>
        </p:txBody>
      </p:sp>
      <p:sp>
        <p:nvSpPr>
          <p:cNvPr id="12" name="Content Placeholder 11">
            <a:extLst>
              <a:ext uri="{FF2B5EF4-FFF2-40B4-BE49-F238E27FC236}">
                <a16:creationId xmlns:a16="http://schemas.microsoft.com/office/drawing/2014/main" id="{5F2000B2-D73D-3F08-8738-C0E479325A2E}"/>
              </a:ext>
            </a:extLst>
          </p:cNvPr>
          <p:cNvSpPr>
            <a:spLocks noGrp="1"/>
          </p:cNvSpPr>
          <p:nvPr>
            <p:ph sz="half" idx="1"/>
          </p:nvPr>
        </p:nvSpPr>
        <p:spPr/>
        <p:txBody>
          <a:bodyPr vert="horz" lIns="121496" tIns="60748" rIns="121496" bIns="60748" rtlCol="0" anchor="t">
            <a:normAutofit/>
          </a:bodyPr>
          <a:lstStyle/>
          <a:p>
            <a:pPr marL="455295" indent="-455295" algn="ctr"/>
            <a:endParaRPr lang="en-GB" sz="2600">
              <a:solidFill>
                <a:srgbClr val="0078FF"/>
              </a:solidFill>
              <a:latin typeface="Calibri Light"/>
              <a:cs typeface="Calibri Light"/>
            </a:endParaRPr>
          </a:p>
          <a:p>
            <a:pPr marL="455295" indent="-455295" algn="ctr"/>
            <a:endParaRPr lang="en-GB" sz="2600">
              <a:solidFill>
                <a:srgbClr val="0078FF"/>
              </a:solidFill>
              <a:latin typeface="Calibri Light"/>
              <a:cs typeface="Calibri Light"/>
            </a:endParaRPr>
          </a:p>
          <a:p>
            <a:pPr marL="455295" indent="-455295" algn="ctr"/>
            <a:r>
              <a:rPr lang="en-GB" sz="4000">
                <a:latin typeface="Calibri Light"/>
                <a:cs typeface="Calibri Light"/>
              </a:rPr>
              <a:t>People don’t want to buy a quarter-inch drill.</a:t>
            </a:r>
            <a:endParaRPr lang="en-GB" sz="4000"/>
          </a:p>
          <a:p>
            <a:pPr marL="455295" indent="-455295" algn="ctr"/>
            <a:r>
              <a:rPr lang="en-GB" sz="4000">
                <a:latin typeface="Calibri Light"/>
                <a:cs typeface="Calibri Light"/>
              </a:rPr>
              <a:t>They want a quarter-inch hole.</a:t>
            </a:r>
            <a:endParaRPr lang="en-GB" sz="4000"/>
          </a:p>
          <a:p>
            <a:pPr marL="0" indent="0" algn="ctr">
              <a:buNone/>
            </a:pPr>
            <a:r>
              <a:rPr lang="en-GB" sz="2800" i="1">
                <a:solidFill>
                  <a:srgbClr val="0078FF"/>
                </a:solidFill>
                <a:latin typeface="Calibri Light"/>
                <a:cs typeface="Calibri Light"/>
              </a:rPr>
              <a:t>Theodor Levitt</a:t>
            </a:r>
            <a:endParaRPr lang="en-GB" sz="2800" i="1"/>
          </a:p>
          <a:p>
            <a:pPr marL="455295" indent="-455295"/>
            <a:endParaRPr lang="en-GB"/>
          </a:p>
        </p:txBody>
      </p:sp>
      <p:pic>
        <p:nvPicPr>
          <p:cNvPr id="13" name="Picture 13" descr="A picture containing pan&#10;&#10;Description automatically generated">
            <a:extLst>
              <a:ext uri="{FF2B5EF4-FFF2-40B4-BE49-F238E27FC236}">
                <a16:creationId xmlns:a16="http://schemas.microsoft.com/office/drawing/2014/main" id="{936C2316-613A-A737-F963-AB0A370DBEEA}"/>
              </a:ext>
            </a:extLst>
          </p:cNvPr>
          <p:cNvPicPr>
            <a:picLocks noChangeAspect="1"/>
          </p:cNvPicPr>
          <p:nvPr/>
        </p:nvPicPr>
        <p:blipFill>
          <a:blip r:embed="rId2"/>
          <a:stretch>
            <a:fillRect/>
          </a:stretch>
        </p:blipFill>
        <p:spPr>
          <a:xfrm>
            <a:off x="8778474" y="4087442"/>
            <a:ext cx="2741881" cy="1981200"/>
          </a:xfrm>
          <a:prstGeom prst="rect">
            <a:avLst/>
          </a:prstGeom>
        </p:spPr>
      </p:pic>
    </p:spTree>
    <p:extLst>
      <p:ext uri="{BB962C8B-B14F-4D97-AF65-F5344CB8AC3E}">
        <p14:creationId xmlns:p14="http://schemas.microsoft.com/office/powerpoint/2010/main" val="1449649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5606E-1413-35C4-C467-B74B883EC2D5}"/>
              </a:ext>
            </a:extLst>
          </p:cNvPr>
          <p:cNvSpPr>
            <a:spLocks noGrp="1"/>
          </p:cNvSpPr>
          <p:nvPr>
            <p:ph type="title"/>
          </p:nvPr>
        </p:nvSpPr>
        <p:spPr/>
        <p:txBody>
          <a:bodyPr/>
          <a:lstStyle/>
          <a:p>
            <a:r>
              <a:rPr lang="en-GB" err="1">
                <a:latin typeface="Arial Narrow"/>
                <a:cs typeface="Calibri Light"/>
              </a:rPr>
              <a:t>Riigihanke</a:t>
            </a:r>
            <a:r>
              <a:rPr lang="en-GB">
                <a:latin typeface="Arial Narrow"/>
                <a:cs typeface="Calibri Light"/>
              </a:rPr>
              <a:t> </a:t>
            </a:r>
            <a:r>
              <a:rPr lang="en-GB" err="1">
                <a:latin typeface="Arial Narrow"/>
                <a:cs typeface="Calibri Light"/>
              </a:rPr>
              <a:t>ettevalmistus</a:t>
            </a:r>
            <a:endParaRPr lang="en-US" err="1"/>
          </a:p>
        </p:txBody>
      </p:sp>
      <p:sp>
        <p:nvSpPr>
          <p:cNvPr id="3" name="Content Placeholder 2">
            <a:extLst>
              <a:ext uri="{FF2B5EF4-FFF2-40B4-BE49-F238E27FC236}">
                <a16:creationId xmlns:a16="http://schemas.microsoft.com/office/drawing/2014/main" id="{A8E1F7C5-DBBA-4AF2-5339-B53DDB72AC59}"/>
              </a:ext>
            </a:extLst>
          </p:cNvPr>
          <p:cNvSpPr>
            <a:spLocks noGrp="1"/>
          </p:cNvSpPr>
          <p:nvPr>
            <p:ph sz="half" idx="1"/>
          </p:nvPr>
        </p:nvSpPr>
        <p:spPr/>
        <p:txBody>
          <a:bodyPr vert="horz" lIns="121496" tIns="60748" rIns="121496" bIns="60748" rtlCol="0" anchor="t">
            <a:normAutofit/>
          </a:bodyPr>
          <a:lstStyle/>
          <a:p>
            <a:pPr marL="455295" indent="-455295"/>
            <a:r>
              <a:rPr lang="en-GB">
                <a:latin typeface="Arial Narrow"/>
              </a:rPr>
              <a:t>Mis on </a:t>
            </a:r>
            <a:r>
              <a:rPr lang="en-GB" err="1">
                <a:latin typeface="Arial Narrow"/>
              </a:rPr>
              <a:t>üldse</a:t>
            </a:r>
            <a:r>
              <a:rPr lang="en-GB">
                <a:latin typeface="Arial Narrow"/>
              </a:rPr>
              <a:t> </a:t>
            </a:r>
            <a:r>
              <a:rPr lang="en-GB" err="1">
                <a:latin typeface="Arial Narrow"/>
              </a:rPr>
              <a:t>hanketeenus</a:t>
            </a:r>
            <a:r>
              <a:rPr lang="en-GB">
                <a:latin typeface="Arial Narrow"/>
              </a:rPr>
              <a:t>?  </a:t>
            </a:r>
            <a:endParaRPr lang="en-GB"/>
          </a:p>
          <a:p>
            <a:pPr marL="455295" indent="-455295"/>
            <a:r>
              <a:rPr lang="en-GB">
                <a:latin typeface="Arial Narrow"/>
              </a:rPr>
              <a:t>Mida </a:t>
            </a:r>
            <a:r>
              <a:rPr lang="en-GB" err="1">
                <a:latin typeface="Arial Narrow"/>
              </a:rPr>
              <a:t>pakuvad</a:t>
            </a:r>
            <a:r>
              <a:rPr lang="en-GB">
                <a:latin typeface="Arial Narrow"/>
              </a:rPr>
              <a:t> </a:t>
            </a:r>
            <a:r>
              <a:rPr lang="en-GB" err="1">
                <a:latin typeface="Arial Narrow"/>
              </a:rPr>
              <a:t>hankemeeskonnad</a:t>
            </a:r>
            <a:r>
              <a:rPr lang="en-GB">
                <a:latin typeface="Arial Narrow"/>
              </a:rPr>
              <a:t>?</a:t>
            </a:r>
          </a:p>
          <a:p>
            <a:pPr marL="455295" indent="-455295"/>
            <a:r>
              <a:rPr lang="en-GB" err="1">
                <a:latin typeface="Arial Narrow"/>
              </a:rPr>
              <a:t>Strateegia</a:t>
            </a:r>
            <a:r>
              <a:rPr lang="en-GB">
                <a:latin typeface="Arial Narrow"/>
              </a:rPr>
              <a:t> </a:t>
            </a:r>
            <a:r>
              <a:rPr lang="en-GB" err="1">
                <a:latin typeface="Arial Narrow"/>
              </a:rPr>
              <a:t>valik</a:t>
            </a:r>
            <a:r>
              <a:rPr lang="en-GB">
                <a:latin typeface="Arial Narrow"/>
              </a:rPr>
              <a:t>?</a:t>
            </a:r>
          </a:p>
          <a:p>
            <a:pPr marL="455295" indent="-455295"/>
            <a:r>
              <a:rPr lang="en-GB" err="1">
                <a:latin typeface="Arial Narrow"/>
              </a:rPr>
              <a:t>Tingimused</a:t>
            </a:r>
            <a:r>
              <a:rPr lang="en-GB">
                <a:latin typeface="Arial Narrow"/>
              </a:rPr>
              <a:t>?</a:t>
            </a:r>
          </a:p>
          <a:p>
            <a:pPr marL="455295" indent="-455295"/>
            <a:r>
              <a:rPr lang="en-GB" err="1">
                <a:latin typeface="Arial Narrow"/>
              </a:rPr>
              <a:t>Hindamiskriteeriumid</a:t>
            </a:r>
            <a:r>
              <a:rPr lang="en-GB">
                <a:latin typeface="Arial Narrow"/>
              </a:rPr>
              <a:t>?</a:t>
            </a:r>
            <a:endParaRPr lang="en-GB"/>
          </a:p>
          <a:p>
            <a:pPr marL="455295" indent="-455295"/>
            <a:r>
              <a:rPr lang="en-GB">
                <a:latin typeface="Arial Narrow"/>
              </a:rPr>
              <a:t>Lepingutingimused?</a:t>
            </a:r>
          </a:p>
          <a:p>
            <a:pPr marL="455295" indent="-455295"/>
            <a:endParaRPr lang="en-GB"/>
          </a:p>
        </p:txBody>
      </p:sp>
    </p:spTree>
    <p:extLst>
      <p:ext uri="{BB962C8B-B14F-4D97-AF65-F5344CB8AC3E}">
        <p14:creationId xmlns:p14="http://schemas.microsoft.com/office/powerpoint/2010/main" val="2758629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73E1C-8CEC-6147-91F0-314594EBB21A}"/>
              </a:ext>
            </a:extLst>
          </p:cNvPr>
          <p:cNvSpPr>
            <a:spLocks noGrp="1"/>
          </p:cNvSpPr>
          <p:nvPr>
            <p:ph type="title"/>
          </p:nvPr>
        </p:nvSpPr>
        <p:spPr/>
        <p:txBody>
          <a:bodyPr/>
          <a:lstStyle/>
          <a:p>
            <a:r>
              <a:rPr lang="en-GB">
                <a:latin typeface="Arial Narrow"/>
              </a:rPr>
              <a:t>Kas </a:t>
            </a:r>
            <a:r>
              <a:rPr lang="en-GB" err="1">
                <a:latin typeface="Arial Narrow"/>
              </a:rPr>
              <a:t>saame</a:t>
            </a:r>
            <a:r>
              <a:rPr lang="en-GB">
                <a:latin typeface="Arial Narrow"/>
              </a:rPr>
              <a:t> </a:t>
            </a:r>
            <a:r>
              <a:rPr lang="en-GB" err="1">
                <a:latin typeface="Arial Narrow"/>
              </a:rPr>
              <a:t>tulemust</a:t>
            </a:r>
            <a:r>
              <a:rPr lang="en-GB">
                <a:latin typeface="Arial Narrow"/>
              </a:rPr>
              <a:t> </a:t>
            </a:r>
            <a:r>
              <a:rPr lang="en-GB" err="1">
                <a:latin typeface="Arial Narrow"/>
              </a:rPr>
              <a:t>mõjutada</a:t>
            </a:r>
            <a:r>
              <a:rPr lang="en-GB">
                <a:latin typeface="Arial Narrow"/>
              </a:rPr>
              <a:t>?</a:t>
            </a:r>
            <a:endParaRPr lang="en-GB"/>
          </a:p>
        </p:txBody>
      </p:sp>
      <p:sp>
        <p:nvSpPr>
          <p:cNvPr id="3" name="Content Placeholder 2">
            <a:extLst>
              <a:ext uri="{FF2B5EF4-FFF2-40B4-BE49-F238E27FC236}">
                <a16:creationId xmlns:a16="http://schemas.microsoft.com/office/drawing/2014/main" id="{D9DD5158-64EF-BB6F-7D7A-9E288A206E5B}"/>
              </a:ext>
            </a:extLst>
          </p:cNvPr>
          <p:cNvSpPr>
            <a:spLocks noGrp="1"/>
          </p:cNvSpPr>
          <p:nvPr>
            <p:ph sz="half" idx="1"/>
          </p:nvPr>
        </p:nvSpPr>
        <p:spPr/>
        <p:txBody>
          <a:bodyPr vert="horz" lIns="121496" tIns="60748" rIns="121496" bIns="60748" rtlCol="0" anchor="t">
            <a:normAutofit/>
          </a:bodyPr>
          <a:lstStyle/>
          <a:p>
            <a:pPr marL="455295" indent="-455295"/>
            <a:r>
              <a:rPr lang="en-GB">
                <a:latin typeface="Arial Narrow"/>
              </a:rPr>
              <a:t>Jah, </a:t>
            </a:r>
            <a:r>
              <a:rPr lang="en-GB" err="1">
                <a:latin typeface="Arial Narrow"/>
              </a:rPr>
              <a:t>saame</a:t>
            </a:r>
            <a:r>
              <a:rPr lang="en-GB">
                <a:latin typeface="Arial Narrow"/>
              </a:rPr>
              <a:t>!</a:t>
            </a:r>
          </a:p>
          <a:p>
            <a:pPr marL="455295" indent="-455295"/>
            <a:r>
              <a:rPr lang="en-GB" err="1">
                <a:latin typeface="Arial Narrow"/>
                <a:cs typeface="Calibri"/>
              </a:rPr>
              <a:t>Mõjutame</a:t>
            </a:r>
            <a:r>
              <a:rPr lang="en-GB">
                <a:latin typeface="Arial Narrow"/>
                <a:cs typeface="Calibri"/>
              </a:rPr>
              <a:t> </a:t>
            </a:r>
            <a:r>
              <a:rPr lang="en-GB" err="1">
                <a:latin typeface="Arial Narrow"/>
                <a:cs typeface="Calibri"/>
              </a:rPr>
              <a:t>lõpptulemust</a:t>
            </a:r>
            <a:r>
              <a:rPr lang="en-GB">
                <a:latin typeface="Arial Narrow"/>
                <a:cs typeface="Calibri"/>
              </a:rPr>
              <a:t>, </a:t>
            </a:r>
            <a:r>
              <a:rPr lang="en-GB" err="1">
                <a:latin typeface="Arial Narrow"/>
                <a:cs typeface="Calibri"/>
              </a:rPr>
              <a:t>meie</a:t>
            </a:r>
            <a:r>
              <a:rPr lang="en-GB">
                <a:latin typeface="Arial Narrow"/>
                <a:cs typeface="Calibri"/>
              </a:rPr>
              <a:t> </a:t>
            </a:r>
            <a:r>
              <a:rPr lang="en-GB" err="1">
                <a:latin typeface="Arial Narrow"/>
                <a:cs typeface="Calibri"/>
              </a:rPr>
              <a:t>tegevusest</a:t>
            </a:r>
            <a:r>
              <a:rPr lang="en-GB">
                <a:latin typeface="Arial Narrow"/>
                <a:cs typeface="Calibri"/>
              </a:rPr>
              <a:t> </a:t>
            </a:r>
            <a:r>
              <a:rPr lang="en-GB" err="1">
                <a:latin typeface="Arial Narrow"/>
                <a:cs typeface="Calibri"/>
              </a:rPr>
              <a:t>läheb</a:t>
            </a:r>
            <a:r>
              <a:rPr lang="en-GB">
                <a:latin typeface="Arial Narrow"/>
                <a:cs typeface="Calibri"/>
              </a:rPr>
              <a:t> </a:t>
            </a:r>
            <a:r>
              <a:rPr lang="en-GB" err="1">
                <a:latin typeface="Arial Narrow"/>
                <a:cs typeface="Calibri"/>
              </a:rPr>
              <a:t>kellelgi</a:t>
            </a:r>
            <a:r>
              <a:rPr lang="en-GB">
                <a:latin typeface="Arial Narrow"/>
                <a:cs typeface="Calibri"/>
              </a:rPr>
              <a:t> </a:t>
            </a:r>
            <a:r>
              <a:rPr lang="en-GB" err="1">
                <a:latin typeface="Arial Narrow"/>
                <a:cs typeface="Calibri"/>
              </a:rPr>
              <a:t>või</a:t>
            </a:r>
            <a:r>
              <a:rPr lang="en-GB">
                <a:latin typeface="Arial Narrow"/>
                <a:cs typeface="Calibri"/>
              </a:rPr>
              <a:t> </a:t>
            </a:r>
            <a:r>
              <a:rPr lang="en-GB" err="1">
                <a:latin typeface="Arial Narrow"/>
                <a:cs typeface="Calibri"/>
              </a:rPr>
              <a:t>millegi</a:t>
            </a:r>
            <a:r>
              <a:rPr lang="en-GB">
                <a:latin typeface="Arial Narrow"/>
                <a:cs typeface="Calibri"/>
              </a:rPr>
              <a:t> </a:t>
            </a:r>
            <a:r>
              <a:rPr lang="en-GB" err="1">
                <a:latin typeface="Arial Narrow"/>
                <a:cs typeface="Calibri"/>
              </a:rPr>
              <a:t>elu</a:t>
            </a:r>
            <a:r>
              <a:rPr lang="en-GB">
                <a:latin typeface="Arial Narrow"/>
                <a:cs typeface="Calibri"/>
              </a:rPr>
              <a:t> </a:t>
            </a:r>
            <a:r>
              <a:rPr lang="en-GB" err="1">
                <a:latin typeface="Arial Narrow"/>
                <a:cs typeface="Calibri"/>
              </a:rPr>
              <a:t>paremaks</a:t>
            </a:r>
            <a:r>
              <a:rPr lang="en-GB">
                <a:latin typeface="Arial Narrow"/>
                <a:cs typeface="Calibri"/>
              </a:rPr>
              <a:t>!</a:t>
            </a:r>
            <a:endParaRPr lang="en-GB"/>
          </a:p>
          <a:p>
            <a:pPr marL="455295" indent="-455295"/>
            <a:r>
              <a:rPr lang="et-EE">
                <a:latin typeface="Arial Narrow"/>
                <a:cs typeface="Calibri"/>
              </a:rPr>
              <a:t>Ehk siis üldpõhimõte riigihange on vahend nii organisatsiooni enda kui ka laiemalt ühiskondlike eesmärkide saavutamise toetamiseks. </a:t>
            </a:r>
            <a:endParaRPr lang="en-GB">
              <a:latin typeface="Arial Narrow"/>
              <a:cs typeface="Calibri"/>
            </a:endParaRPr>
          </a:p>
          <a:p>
            <a:pPr marL="455295" indent="-455295"/>
            <a:endParaRPr lang="en-GB"/>
          </a:p>
        </p:txBody>
      </p:sp>
    </p:spTree>
    <p:extLst>
      <p:ext uri="{BB962C8B-B14F-4D97-AF65-F5344CB8AC3E}">
        <p14:creationId xmlns:p14="http://schemas.microsoft.com/office/powerpoint/2010/main" val="2402435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AC139-DEFC-4F33-3D9E-B8E26AEF39BC}"/>
              </a:ext>
            </a:extLst>
          </p:cNvPr>
          <p:cNvSpPr>
            <a:spLocks noGrp="1"/>
          </p:cNvSpPr>
          <p:nvPr>
            <p:ph type="title"/>
          </p:nvPr>
        </p:nvSpPr>
        <p:spPr/>
        <p:txBody>
          <a:bodyPr/>
          <a:lstStyle/>
          <a:p>
            <a:r>
              <a:rPr lang="en-GB">
                <a:latin typeface="Arial Narrow"/>
              </a:rPr>
              <a:t>Kas </a:t>
            </a:r>
            <a:r>
              <a:rPr lang="en-GB" err="1">
                <a:latin typeface="Arial Narrow"/>
              </a:rPr>
              <a:t>tuleb</a:t>
            </a:r>
            <a:r>
              <a:rPr lang="en-GB">
                <a:latin typeface="Arial Narrow"/>
              </a:rPr>
              <a:t> </a:t>
            </a:r>
            <a:r>
              <a:rPr lang="en-GB" err="1">
                <a:latin typeface="Arial Narrow"/>
              </a:rPr>
              <a:t>tuttav</a:t>
            </a:r>
            <a:r>
              <a:rPr lang="en-GB">
                <a:latin typeface="Arial Narrow"/>
              </a:rPr>
              <a:t> </a:t>
            </a:r>
            <a:r>
              <a:rPr lang="en-GB" err="1">
                <a:latin typeface="Arial Narrow"/>
              </a:rPr>
              <a:t>ette</a:t>
            </a:r>
            <a:r>
              <a:rPr lang="en-GB">
                <a:latin typeface="Arial Narrow"/>
              </a:rPr>
              <a:t>?</a:t>
            </a:r>
            <a:endParaRPr lang="en-GB"/>
          </a:p>
        </p:txBody>
      </p:sp>
      <p:pic>
        <p:nvPicPr>
          <p:cNvPr id="4" name="Picture 4" descr="Logo&#10;&#10;Description automatically generated">
            <a:extLst>
              <a:ext uri="{FF2B5EF4-FFF2-40B4-BE49-F238E27FC236}">
                <a16:creationId xmlns:a16="http://schemas.microsoft.com/office/drawing/2014/main" id="{65107CF6-93C3-014A-6604-25A1755FFC80}"/>
              </a:ext>
            </a:extLst>
          </p:cNvPr>
          <p:cNvPicPr>
            <a:picLocks noGrp="1" noChangeAspect="1"/>
          </p:cNvPicPr>
          <p:nvPr>
            <p:ph sz="half" idx="1"/>
          </p:nvPr>
        </p:nvPicPr>
        <p:blipFill>
          <a:blip r:embed="rId2"/>
          <a:stretch>
            <a:fillRect/>
          </a:stretch>
        </p:blipFill>
        <p:spPr>
          <a:xfrm>
            <a:off x="1149694" y="1594275"/>
            <a:ext cx="9852922" cy="4735800"/>
          </a:xfrm>
        </p:spPr>
      </p:pic>
    </p:spTree>
    <p:extLst>
      <p:ext uri="{BB962C8B-B14F-4D97-AF65-F5344CB8AC3E}">
        <p14:creationId xmlns:p14="http://schemas.microsoft.com/office/powerpoint/2010/main" val="842057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22724-6D37-5BAB-F5C9-3302669AA2BF}"/>
              </a:ext>
            </a:extLst>
          </p:cNvPr>
          <p:cNvSpPr>
            <a:spLocks noGrp="1"/>
          </p:cNvSpPr>
          <p:nvPr>
            <p:ph type="title"/>
          </p:nvPr>
        </p:nvSpPr>
        <p:spPr/>
        <p:txBody>
          <a:bodyPr/>
          <a:lstStyle/>
          <a:p>
            <a:r>
              <a:rPr lang="en-GB">
                <a:latin typeface="Arial Narrow"/>
              </a:rPr>
              <a:t> </a:t>
            </a:r>
            <a:r>
              <a:rPr lang="en-GB" err="1">
                <a:latin typeface="Arial Narrow"/>
              </a:rPr>
              <a:t>Tunne</a:t>
            </a:r>
            <a:r>
              <a:rPr lang="en-GB">
                <a:latin typeface="Arial Narrow"/>
              </a:rPr>
              <a:t> </a:t>
            </a:r>
            <a:r>
              <a:rPr lang="en-GB" err="1">
                <a:latin typeface="Arial Narrow"/>
              </a:rPr>
              <a:t>oma</a:t>
            </a:r>
            <a:r>
              <a:rPr lang="en-GB">
                <a:latin typeface="Arial Narrow"/>
              </a:rPr>
              <a:t> </a:t>
            </a:r>
            <a:r>
              <a:rPr lang="en-GB" err="1">
                <a:latin typeface="Arial Narrow"/>
              </a:rPr>
              <a:t>pakkujaid</a:t>
            </a:r>
            <a:endParaRPr lang="en-US" err="1">
              <a:latin typeface="Arial Narrow"/>
            </a:endParaRPr>
          </a:p>
        </p:txBody>
      </p:sp>
      <p:sp>
        <p:nvSpPr>
          <p:cNvPr id="3" name="Content Placeholder 2">
            <a:extLst>
              <a:ext uri="{FF2B5EF4-FFF2-40B4-BE49-F238E27FC236}">
                <a16:creationId xmlns:a16="http://schemas.microsoft.com/office/drawing/2014/main" id="{DC01F01F-D592-C983-8D5F-629BA6B00E9B}"/>
              </a:ext>
            </a:extLst>
          </p:cNvPr>
          <p:cNvSpPr>
            <a:spLocks noGrp="1"/>
          </p:cNvSpPr>
          <p:nvPr>
            <p:ph sz="half" idx="1"/>
          </p:nvPr>
        </p:nvSpPr>
        <p:spPr>
          <a:xfrm>
            <a:off x="607614" y="1867059"/>
            <a:ext cx="10937083" cy="4463016"/>
          </a:xfrm>
        </p:spPr>
        <p:txBody>
          <a:bodyPr vert="horz" lIns="121496" tIns="60748" rIns="121496" bIns="60748" rtlCol="0" anchor="t">
            <a:normAutofit/>
          </a:bodyPr>
          <a:lstStyle/>
          <a:p>
            <a:pPr marL="455295" indent="-455295" algn="ctr"/>
            <a:r>
              <a:rPr lang="en-GB">
                <a:latin typeface="Arial Narrow"/>
              </a:rPr>
              <a:t>Enam </a:t>
            </a:r>
            <a:r>
              <a:rPr lang="en-GB" err="1">
                <a:latin typeface="Arial Narrow"/>
              </a:rPr>
              <a:t>kui</a:t>
            </a:r>
            <a:r>
              <a:rPr lang="en-GB">
                <a:latin typeface="Arial Narrow"/>
              </a:rPr>
              <a:t> 40% </a:t>
            </a:r>
            <a:r>
              <a:rPr lang="en-GB" err="1">
                <a:latin typeface="Arial Narrow"/>
              </a:rPr>
              <a:t>ettevõtetest</a:t>
            </a:r>
            <a:r>
              <a:rPr lang="en-GB">
                <a:latin typeface="Arial Narrow"/>
              </a:rPr>
              <a:t> </a:t>
            </a:r>
            <a:r>
              <a:rPr lang="en-GB" err="1">
                <a:latin typeface="Arial Narrow"/>
              </a:rPr>
              <a:t>ei</a:t>
            </a:r>
            <a:r>
              <a:rPr lang="en-GB">
                <a:latin typeface="Arial Narrow"/>
              </a:rPr>
              <a:t> </a:t>
            </a:r>
            <a:r>
              <a:rPr lang="en-GB" err="1">
                <a:latin typeface="Arial Narrow"/>
              </a:rPr>
              <a:t>kaasa</a:t>
            </a:r>
            <a:r>
              <a:rPr lang="en-GB">
                <a:latin typeface="Arial Narrow"/>
              </a:rPr>
              <a:t> </a:t>
            </a:r>
            <a:r>
              <a:rPr lang="en-GB" err="1">
                <a:latin typeface="Arial Narrow"/>
              </a:rPr>
              <a:t>kliente</a:t>
            </a:r>
            <a:r>
              <a:rPr lang="en-GB">
                <a:latin typeface="Arial Narrow"/>
              </a:rPr>
              <a:t> </a:t>
            </a:r>
            <a:r>
              <a:rPr lang="en-GB" err="1">
                <a:latin typeface="Arial Narrow"/>
              </a:rPr>
              <a:t>oma</a:t>
            </a:r>
            <a:r>
              <a:rPr lang="en-GB">
                <a:latin typeface="Arial Narrow"/>
              </a:rPr>
              <a:t> </a:t>
            </a:r>
            <a:r>
              <a:rPr lang="en-GB" err="1">
                <a:latin typeface="Arial Narrow"/>
              </a:rPr>
              <a:t>lahenduste</a:t>
            </a:r>
            <a:r>
              <a:rPr lang="en-GB">
                <a:latin typeface="Arial Narrow"/>
              </a:rPr>
              <a:t> </a:t>
            </a:r>
            <a:r>
              <a:rPr lang="en-GB" err="1">
                <a:latin typeface="Arial Narrow"/>
              </a:rPr>
              <a:t>arendamisse</a:t>
            </a:r>
            <a:r>
              <a:rPr lang="en-GB">
                <a:latin typeface="Arial Narrow"/>
              </a:rPr>
              <a:t> </a:t>
            </a:r>
            <a:endParaRPr lang="en-GB"/>
          </a:p>
          <a:p>
            <a:pPr marL="455295" indent="-455295" algn="ctr"/>
            <a:r>
              <a:rPr lang="en-GB">
                <a:latin typeface="Arial Narrow"/>
              </a:rPr>
              <a:t>The Business Value of Design, McKinsey 2018</a:t>
            </a:r>
          </a:p>
          <a:p>
            <a:pPr marL="455295" indent="-455295"/>
            <a:endParaRPr lang="en-GB"/>
          </a:p>
        </p:txBody>
      </p:sp>
      <p:pic>
        <p:nvPicPr>
          <p:cNvPr id="4" name="Picture 4" descr="A picture containing text&#10;&#10;Description automatically generated">
            <a:extLst>
              <a:ext uri="{FF2B5EF4-FFF2-40B4-BE49-F238E27FC236}">
                <a16:creationId xmlns:a16="http://schemas.microsoft.com/office/drawing/2014/main" id="{029AD5CF-E4BF-8A7D-7840-C9BA4874C111}"/>
              </a:ext>
            </a:extLst>
          </p:cNvPr>
          <p:cNvPicPr>
            <a:picLocks noChangeAspect="1"/>
          </p:cNvPicPr>
          <p:nvPr/>
        </p:nvPicPr>
        <p:blipFill>
          <a:blip r:embed="rId3"/>
          <a:stretch>
            <a:fillRect/>
          </a:stretch>
        </p:blipFill>
        <p:spPr>
          <a:xfrm>
            <a:off x="8496659" y="4294864"/>
            <a:ext cx="2744761" cy="1979001"/>
          </a:xfrm>
          <a:prstGeom prst="rect">
            <a:avLst/>
          </a:prstGeom>
        </p:spPr>
      </p:pic>
    </p:spTree>
    <p:extLst>
      <p:ext uri="{BB962C8B-B14F-4D97-AF65-F5344CB8AC3E}">
        <p14:creationId xmlns:p14="http://schemas.microsoft.com/office/powerpoint/2010/main" val="2125772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8E018-447F-1D5A-F69A-5BB14690052C}"/>
              </a:ext>
            </a:extLst>
          </p:cNvPr>
          <p:cNvSpPr>
            <a:spLocks noGrp="1"/>
          </p:cNvSpPr>
          <p:nvPr>
            <p:ph type="title"/>
          </p:nvPr>
        </p:nvSpPr>
        <p:spPr/>
        <p:txBody>
          <a:bodyPr/>
          <a:lstStyle/>
          <a:p>
            <a:r>
              <a:rPr lang="en-GB" err="1">
                <a:latin typeface="Arial Narrow"/>
                <a:cs typeface="Calibri Light"/>
              </a:rPr>
              <a:t>Areneda</a:t>
            </a:r>
            <a:r>
              <a:rPr lang="en-GB">
                <a:latin typeface="Arial Narrow"/>
                <a:cs typeface="Calibri Light"/>
              </a:rPr>
              <a:t> </a:t>
            </a:r>
            <a:r>
              <a:rPr lang="en-GB" err="1">
                <a:latin typeface="Arial Narrow"/>
                <a:cs typeface="Calibri Light"/>
              </a:rPr>
              <a:t>tuleb</a:t>
            </a:r>
            <a:r>
              <a:rPr lang="en-GB">
                <a:latin typeface="Arial Narrow"/>
                <a:cs typeface="Calibri Light"/>
              </a:rPr>
              <a:t> ka </a:t>
            </a:r>
            <a:r>
              <a:rPr lang="en-GB" err="1">
                <a:latin typeface="Arial Narrow"/>
                <a:cs typeface="Calibri Light"/>
              </a:rPr>
              <a:t>ise</a:t>
            </a:r>
            <a:r>
              <a:rPr lang="en-GB">
                <a:latin typeface="Arial Narrow"/>
                <a:cs typeface="Calibri Light"/>
              </a:rPr>
              <a:t>!</a:t>
            </a:r>
            <a:endParaRPr lang="en-US"/>
          </a:p>
        </p:txBody>
      </p:sp>
      <p:sp>
        <p:nvSpPr>
          <p:cNvPr id="3" name="Content Placeholder 2">
            <a:extLst>
              <a:ext uri="{FF2B5EF4-FFF2-40B4-BE49-F238E27FC236}">
                <a16:creationId xmlns:a16="http://schemas.microsoft.com/office/drawing/2014/main" id="{325BB81E-3B67-98DB-97F5-3C9CDCDFF1BF}"/>
              </a:ext>
            </a:extLst>
          </p:cNvPr>
          <p:cNvSpPr>
            <a:spLocks noGrp="1"/>
          </p:cNvSpPr>
          <p:nvPr>
            <p:ph sz="half" idx="1"/>
          </p:nvPr>
        </p:nvSpPr>
        <p:spPr/>
        <p:txBody>
          <a:bodyPr vert="horz" lIns="121496" tIns="60748" rIns="121496" bIns="60748" rtlCol="0" anchor="t">
            <a:normAutofit/>
          </a:bodyPr>
          <a:lstStyle/>
          <a:p>
            <a:pPr marL="455295" indent="-455295"/>
            <a:r>
              <a:rPr lang="en-GB" err="1">
                <a:latin typeface="Arial Narrow"/>
                <a:cs typeface="Calibri"/>
              </a:rPr>
              <a:t>Analüüsisime</a:t>
            </a:r>
            <a:r>
              <a:rPr lang="en-GB">
                <a:latin typeface="Arial Narrow"/>
                <a:cs typeface="Calibri"/>
              </a:rPr>
              <a:t> </a:t>
            </a:r>
            <a:r>
              <a:rPr lang="en-GB" err="1">
                <a:latin typeface="Arial Narrow"/>
                <a:cs typeface="Calibri"/>
              </a:rPr>
              <a:t>meie</a:t>
            </a:r>
            <a:r>
              <a:rPr lang="en-GB">
                <a:latin typeface="Arial Narrow"/>
                <a:cs typeface="Calibri"/>
              </a:rPr>
              <a:t> </a:t>
            </a:r>
            <a:r>
              <a:rPr lang="en-GB" err="1">
                <a:latin typeface="Arial Narrow"/>
                <a:cs typeface="Calibri"/>
              </a:rPr>
              <a:t>ühendasutuses</a:t>
            </a:r>
            <a:r>
              <a:rPr lang="en-GB">
                <a:latin typeface="Arial Narrow"/>
                <a:cs typeface="Calibri"/>
              </a:rPr>
              <a:t> </a:t>
            </a:r>
            <a:r>
              <a:rPr lang="en-GB" err="1">
                <a:latin typeface="Arial Narrow"/>
                <a:cs typeface="Calibri"/>
              </a:rPr>
              <a:t>hanke</a:t>
            </a:r>
            <a:r>
              <a:rPr lang="en-GB">
                <a:latin typeface="Arial Narrow"/>
                <a:cs typeface="Calibri"/>
              </a:rPr>
              <a:t> </a:t>
            </a:r>
            <a:r>
              <a:rPr lang="en-GB" err="1">
                <a:latin typeface="Arial Narrow"/>
                <a:cs typeface="Calibri"/>
              </a:rPr>
              <a:t>teenuse</a:t>
            </a:r>
            <a:r>
              <a:rPr lang="en-GB">
                <a:latin typeface="Arial Narrow"/>
                <a:cs typeface="Calibri"/>
              </a:rPr>
              <a:t> </a:t>
            </a:r>
            <a:r>
              <a:rPr lang="en-GB" err="1">
                <a:latin typeface="Arial Narrow"/>
                <a:cs typeface="Calibri"/>
              </a:rPr>
              <a:t>lähtudes</a:t>
            </a:r>
            <a:r>
              <a:rPr lang="en-GB">
                <a:latin typeface="Arial Narrow"/>
                <a:cs typeface="Calibri"/>
              </a:rPr>
              <a:t> </a:t>
            </a:r>
            <a:r>
              <a:rPr lang="en-GB" err="1">
                <a:latin typeface="Arial Narrow"/>
                <a:cs typeface="Calibri"/>
              </a:rPr>
              <a:t>teenusdisaini</a:t>
            </a:r>
            <a:r>
              <a:rPr lang="en-GB">
                <a:latin typeface="Arial Narrow"/>
                <a:cs typeface="Calibri"/>
              </a:rPr>
              <a:t> </a:t>
            </a:r>
            <a:r>
              <a:rPr lang="en-GB" err="1">
                <a:latin typeface="Arial Narrow"/>
                <a:cs typeface="Calibri"/>
              </a:rPr>
              <a:t>põhimõttetest</a:t>
            </a:r>
            <a:endParaRPr lang="en-GB" err="1"/>
          </a:p>
          <a:p>
            <a:pPr marL="455295" indent="-455295"/>
            <a:r>
              <a:rPr lang="en-GB" err="1">
                <a:latin typeface="Arial Narrow"/>
                <a:cs typeface="Calibri"/>
              </a:rPr>
              <a:t>Vastutav</a:t>
            </a:r>
            <a:r>
              <a:rPr lang="en-GB">
                <a:latin typeface="Arial Narrow"/>
                <a:cs typeface="Calibri"/>
              </a:rPr>
              <a:t> </a:t>
            </a:r>
            <a:r>
              <a:rPr lang="en-GB" err="1">
                <a:latin typeface="Arial Narrow"/>
                <a:cs typeface="Calibri"/>
              </a:rPr>
              <a:t>isik</a:t>
            </a:r>
            <a:r>
              <a:rPr lang="en-GB">
                <a:latin typeface="Arial Narrow"/>
                <a:cs typeface="Calibri"/>
              </a:rPr>
              <a:t>, </a:t>
            </a:r>
            <a:r>
              <a:rPr lang="en-GB" err="1">
                <a:latin typeface="Arial Narrow"/>
                <a:cs typeface="Calibri"/>
              </a:rPr>
              <a:t>hankeekspert</a:t>
            </a:r>
            <a:r>
              <a:rPr lang="en-GB">
                <a:latin typeface="Arial Narrow"/>
                <a:cs typeface="Calibri"/>
              </a:rPr>
              <a:t>, </a:t>
            </a:r>
            <a:r>
              <a:rPr lang="en-GB" err="1">
                <a:latin typeface="Arial Narrow"/>
                <a:cs typeface="Calibri"/>
              </a:rPr>
              <a:t>pakkuja</a:t>
            </a:r>
            <a:endParaRPr lang="en-GB" err="1"/>
          </a:p>
          <a:p>
            <a:pPr marL="455295" indent="-455295"/>
            <a:endParaRPr lang="en-GB"/>
          </a:p>
        </p:txBody>
      </p:sp>
    </p:spTree>
    <p:extLst>
      <p:ext uri="{BB962C8B-B14F-4D97-AF65-F5344CB8AC3E}">
        <p14:creationId xmlns:p14="http://schemas.microsoft.com/office/powerpoint/2010/main" val="29359313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88A7F-AD97-3A67-19F6-064B17514D7D}"/>
              </a:ext>
            </a:extLst>
          </p:cNvPr>
          <p:cNvSpPr>
            <a:spLocks noGrp="1"/>
          </p:cNvSpPr>
          <p:nvPr>
            <p:ph type="title"/>
          </p:nvPr>
        </p:nvSpPr>
        <p:spPr/>
        <p:txBody>
          <a:bodyPr/>
          <a:lstStyle/>
          <a:p>
            <a:r>
              <a:rPr lang="en-GB" err="1">
                <a:latin typeface="Arial Narrow"/>
              </a:rPr>
              <a:t>Meie</a:t>
            </a:r>
            <a:r>
              <a:rPr lang="en-GB">
                <a:latin typeface="Arial Narrow"/>
              </a:rPr>
              <a:t> </a:t>
            </a:r>
            <a:r>
              <a:rPr lang="en-GB" err="1">
                <a:latin typeface="Arial Narrow"/>
              </a:rPr>
              <a:t>tulemused</a:t>
            </a:r>
            <a:endParaRPr lang="en-US" err="1">
              <a:latin typeface="Arial Narrow"/>
            </a:endParaRPr>
          </a:p>
        </p:txBody>
      </p:sp>
      <p:sp>
        <p:nvSpPr>
          <p:cNvPr id="3" name="Content Placeholder 2">
            <a:extLst>
              <a:ext uri="{FF2B5EF4-FFF2-40B4-BE49-F238E27FC236}">
                <a16:creationId xmlns:a16="http://schemas.microsoft.com/office/drawing/2014/main" id="{C5851A47-FE79-2823-9F87-2C11D01BA2B3}"/>
              </a:ext>
            </a:extLst>
          </p:cNvPr>
          <p:cNvSpPr>
            <a:spLocks noGrp="1"/>
          </p:cNvSpPr>
          <p:nvPr>
            <p:ph sz="half" idx="1"/>
          </p:nvPr>
        </p:nvSpPr>
        <p:spPr/>
        <p:txBody>
          <a:bodyPr vert="horz" lIns="121496" tIns="60748" rIns="121496" bIns="60748" rtlCol="0" anchor="t">
            <a:normAutofit/>
          </a:bodyPr>
          <a:lstStyle/>
          <a:p>
            <a:pPr marL="455295" indent="-455295"/>
            <a:r>
              <a:rPr lang="en-GB" b="1" err="1">
                <a:latin typeface="Arial Narrow"/>
              </a:rPr>
              <a:t>Pakkujad</a:t>
            </a:r>
            <a:r>
              <a:rPr lang="en-GB" b="1">
                <a:latin typeface="Arial Narrow"/>
              </a:rPr>
              <a:t>:</a:t>
            </a:r>
            <a:r>
              <a:rPr lang="en-GB">
                <a:latin typeface="Arial Narrow"/>
              </a:rPr>
              <a:t> </a:t>
            </a:r>
            <a:r>
              <a:rPr lang="en-GB" err="1">
                <a:latin typeface="Arial Narrow"/>
              </a:rPr>
              <a:t>hankeplaani</a:t>
            </a:r>
            <a:r>
              <a:rPr lang="en-GB">
                <a:latin typeface="Arial Narrow"/>
              </a:rPr>
              <a:t> </a:t>
            </a:r>
            <a:r>
              <a:rPr lang="en-GB" err="1">
                <a:latin typeface="Arial Narrow"/>
              </a:rPr>
              <a:t>ajakohastamine</a:t>
            </a:r>
            <a:r>
              <a:rPr lang="en-GB">
                <a:latin typeface="Arial Narrow"/>
              </a:rPr>
              <a:t>, </a:t>
            </a:r>
            <a:r>
              <a:rPr lang="en-GB" err="1">
                <a:latin typeface="Arial Narrow"/>
              </a:rPr>
              <a:t>pakkuja</a:t>
            </a:r>
            <a:r>
              <a:rPr lang="en-GB">
                <a:latin typeface="Arial Narrow"/>
              </a:rPr>
              <a:t> </a:t>
            </a:r>
            <a:r>
              <a:rPr lang="en-GB" err="1">
                <a:latin typeface="Arial Narrow"/>
              </a:rPr>
              <a:t>ootuste</a:t>
            </a:r>
            <a:r>
              <a:rPr lang="en-GB">
                <a:latin typeface="Arial Narrow"/>
              </a:rPr>
              <a:t> </a:t>
            </a:r>
            <a:r>
              <a:rPr lang="en-GB" err="1">
                <a:latin typeface="Arial Narrow"/>
              </a:rPr>
              <a:t>juhtimine</a:t>
            </a:r>
            <a:r>
              <a:rPr lang="en-GB">
                <a:latin typeface="Arial Narrow"/>
              </a:rPr>
              <a:t>; </a:t>
            </a:r>
            <a:r>
              <a:rPr lang="en-GB" err="1">
                <a:latin typeface="Arial Narrow"/>
              </a:rPr>
              <a:t>lepingu</a:t>
            </a:r>
            <a:r>
              <a:rPr lang="en-GB">
                <a:latin typeface="Arial Narrow"/>
              </a:rPr>
              <a:t> </a:t>
            </a:r>
            <a:r>
              <a:rPr lang="en-GB" err="1">
                <a:latin typeface="Arial Narrow"/>
              </a:rPr>
              <a:t>tingimuste</a:t>
            </a:r>
            <a:r>
              <a:rPr lang="en-GB">
                <a:latin typeface="Arial Narrow"/>
              </a:rPr>
              <a:t> </a:t>
            </a:r>
            <a:r>
              <a:rPr lang="en-GB" err="1">
                <a:latin typeface="Arial Narrow"/>
              </a:rPr>
              <a:t>kohandamine</a:t>
            </a:r>
            <a:endParaRPr lang="en-GB">
              <a:latin typeface="Arial Narrow"/>
            </a:endParaRPr>
          </a:p>
          <a:p>
            <a:pPr marL="455295" indent="-455295"/>
            <a:r>
              <a:rPr lang="en-GB" b="1">
                <a:latin typeface="Arial Narrow"/>
              </a:rPr>
              <a:t>Vastutavad </a:t>
            </a:r>
            <a:r>
              <a:rPr lang="en-GB" b="1" err="1">
                <a:latin typeface="Arial Narrow"/>
              </a:rPr>
              <a:t>isikud</a:t>
            </a:r>
            <a:r>
              <a:rPr lang="en-GB" b="1">
                <a:latin typeface="Arial Narrow"/>
              </a:rPr>
              <a:t>:</a:t>
            </a:r>
            <a:r>
              <a:rPr lang="en-GB">
                <a:latin typeface="Arial Narrow"/>
              </a:rPr>
              <a:t>  </a:t>
            </a:r>
            <a:r>
              <a:rPr lang="en-GB" err="1">
                <a:latin typeface="Arial Narrow"/>
              </a:rPr>
              <a:t>vastutav</a:t>
            </a:r>
            <a:r>
              <a:rPr lang="en-GB">
                <a:latin typeface="Arial Narrow"/>
              </a:rPr>
              <a:t> </a:t>
            </a:r>
            <a:r>
              <a:rPr lang="en-GB" err="1">
                <a:latin typeface="Arial Narrow"/>
              </a:rPr>
              <a:t>isik</a:t>
            </a:r>
            <a:r>
              <a:rPr lang="en-GB">
                <a:latin typeface="Arial Narrow"/>
              </a:rPr>
              <a:t> </a:t>
            </a:r>
            <a:r>
              <a:rPr lang="en-GB" u="sng" err="1">
                <a:latin typeface="Arial Narrow"/>
              </a:rPr>
              <a:t>peab</a:t>
            </a:r>
            <a:r>
              <a:rPr lang="en-GB" u="sng">
                <a:latin typeface="Arial Narrow"/>
              </a:rPr>
              <a:t> </a:t>
            </a:r>
            <a:r>
              <a:rPr lang="en-GB" u="sng" err="1">
                <a:latin typeface="Arial Narrow"/>
              </a:rPr>
              <a:t>teadma</a:t>
            </a:r>
            <a:r>
              <a:rPr lang="en-GB" u="sng">
                <a:latin typeface="Arial Narrow"/>
              </a:rPr>
              <a:t> </a:t>
            </a:r>
            <a:r>
              <a:rPr lang="en-GB" u="sng" err="1">
                <a:latin typeface="Arial Narrow"/>
              </a:rPr>
              <a:t>mida</a:t>
            </a:r>
            <a:r>
              <a:rPr lang="en-GB" u="sng">
                <a:latin typeface="Arial Narrow"/>
              </a:rPr>
              <a:t> </a:t>
            </a:r>
            <a:r>
              <a:rPr lang="en-GB" u="sng" err="1">
                <a:latin typeface="Arial Narrow"/>
              </a:rPr>
              <a:t>ja</a:t>
            </a:r>
            <a:r>
              <a:rPr lang="en-GB" u="sng">
                <a:latin typeface="Arial Narrow"/>
              </a:rPr>
              <a:t> </a:t>
            </a:r>
            <a:r>
              <a:rPr lang="en-GB" u="sng" err="1">
                <a:latin typeface="Arial Narrow"/>
              </a:rPr>
              <a:t>miks</a:t>
            </a:r>
            <a:r>
              <a:rPr lang="en-GB" u="sng">
                <a:latin typeface="Arial Narrow"/>
              </a:rPr>
              <a:t> </a:t>
            </a:r>
            <a:r>
              <a:rPr lang="en-GB">
                <a:latin typeface="Arial Narrow"/>
              </a:rPr>
              <a:t>- </a:t>
            </a:r>
            <a:r>
              <a:rPr lang="en-GB" err="1">
                <a:latin typeface="Arial Narrow"/>
              </a:rPr>
              <a:t>hankeosakond</a:t>
            </a:r>
            <a:r>
              <a:rPr lang="en-GB">
                <a:latin typeface="Arial Narrow"/>
              </a:rPr>
              <a:t> </a:t>
            </a:r>
            <a:r>
              <a:rPr lang="en-GB" err="1">
                <a:latin typeface="Arial Narrow"/>
              </a:rPr>
              <a:t>ütlema</a:t>
            </a:r>
            <a:r>
              <a:rPr lang="en-GB">
                <a:latin typeface="Arial Narrow"/>
              </a:rPr>
              <a:t> </a:t>
            </a:r>
            <a:r>
              <a:rPr lang="en-GB" u="sng" err="1">
                <a:latin typeface="Arial Narrow"/>
              </a:rPr>
              <a:t>kuidas</a:t>
            </a:r>
            <a:r>
              <a:rPr lang="en-GB">
                <a:latin typeface="Arial Narrow"/>
              </a:rPr>
              <a:t> </a:t>
            </a:r>
            <a:endParaRPr lang="en-GB"/>
          </a:p>
          <a:p>
            <a:pPr marL="455295" indent="-455295"/>
            <a:r>
              <a:rPr lang="en-GB" b="1" err="1">
                <a:latin typeface="Arial Narrow"/>
              </a:rPr>
              <a:t>Hankeekspert</a:t>
            </a:r>
            <a:r>
              <a:rPr lang="en-GB" b="1">
                <a:latin typeface="Arial Narrow"/>
              </a:rPr>
              <a:t>:</a:t>
            </a:r>
            <a:r>
              <a:rPr lang="en-GB">
                <a:latin typeface="Arial Narrow"/>
              </a:rPr>
              <a:t> </a:t>
            </a:r>
            <a:r>
              <a:rPr lang="en-GB" err="1">
                <a:latin typeface="Arial Narrow"/>
              </a:rPr>
              <a:t>juhendmaterjalid</a:t>
            </a:r>
            <a:r>
              <a:rPr lang="en-GB">
                <a:latin typeface="Arial Narrow"/>
              </a:rPr>
              <a:t> - </a:t>
            </a:r>
            <a:r>
              <a:rPr lang="en-GB" err="1">
                <a:latin typeface="Arial Narrow"/>
              </a:rPr>
              <a:t>juhised</a:t>
            </a:r>
            <a:r>
              <a:rPr lang="en-GB">
                <a:latin typeface="Arial Narrow"/>
              </a:rPr>
              <a:t>, </a:t>
            </a:r>
            <a:r>
              <a:rPr lang="en-GB" err="1">
                <a:latin typeface="Arial Narrow"/>
              </a:rPr>
              <a:t>ühtne</a:t>
            </a:r>
            <a:r>
              <a:rPr lang="en-GB">
                <a:latin typeface="Arial Narrow"/>
              </a:rPr>
              <a:t> </a:t>
            </a:r>
            <a:r>
              <a:rPr lang="en-GB" err="1">
                <a:latin typeface="Arial Narrow"/>
              </a:rPr>
              <a:t>lähenemine</a:t>
            </a:r>
            <a:r>
              <a:rPr lang="en-GB">
                <a:latin typeface="Arial Narrow"/>
              </a:rPr>
              <a:t>, </a:t>
            </a:r>
            <a:r>
              <a:rPr lang="en-GB" err="1">
                <a:latin typeface="Arial Narrow"/>
              </a:rPr>
              <a:t>hankemooduli</a:t>
            </a:r>
            <a:r>
              <a:rPr lang="en-GB">
                <a:latin typeface="Arial Narrow"/>
              </a:rPr>
              <a:t> </a:t>
            </a:r>
            <a:r>
              <a:rPr lang="en-GB" err="1">
                <a:latin typeface="Arial Narrow"/>
              </a:rPr>
              <a:t>arendused</a:t>
            </a:r>
            <a:r>
              <a:rPr lang="en-GB">
                <a:latin typeface="Arial Narrow"/>
              </a:rPr>
              <a:t> - </a:t>
            </a:r>
            <a:r>
              <a:rPr lang="en-GB" err="1">
                <a:latin typeface="Arial Narrow"/>
              </a:rPr>
              <a:t>hankekalkulaator</a:t>
            </a:r>
            <a:endParaRPr lang="en-GB">
              <a:latin typeface="Arial Narrow"/>
            </a:endParaRPr>
          </a:p>
          <a:p>
            <a:pPr marL="455295" indent="-455295"/>
            <a:endParaRPr lang="en-GB"/>
          </a:p>
        </p:txBody>
      </p:sp>
    </p:spTree>
    <p:extLst>
      <p:ext uri="{BB962C8B-B14F-4D97-AF65-F5344CB8AC3E}">
        <p14:creationId xmlns:p14="http://schemas.microsoft.com/office/powerpoint/2010/main" val="11317666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7F0B5-8310-76D2-DBDF-FD2993B0DAAC}"/>
              </a:ext>
            </a:extLst>
          </p:cNvPr>
          <p:cNvSpPr>
            <a:spLocks noGrp="1"/>
          </p:cNvSpPr>
          <p:nvPr>
            <p:ph type="title"/>
          </p:nvPr>
        </p:nvSpPr>
        <p:spPr/>
        <p:txBody>
          <a:bodyPr/>
          <a:lstStyle/>
          <a:p>
            <a:r>
              <a:rPr lang="en-GB" err="1">
                <a:latin typeface="Arial Narrow"/>
              </a:rPr>
              <a:t>Äratame</a:t>
            </a:r>
            <a:r>
              <a:rPr lang="en-GB">
                <a:latin typeface="Arial Narrow"/>
              </a:rPr>
              <a:t> </a:t>
            </a:r>
            <a:r>
              <a:rPr lang="en-GB" err="1">
                <a:latin typeface="Arial Narrow"/>
              </a:rPr>
              <a:t>loovuse</a:t>
            </a:r>
            <a:r>
              <a:rPr lang="en-GB">
                <a:latin typeface="Arial Narrow"/>
              </a:rPr>
              <a:t> </a:t>
            </a:r>
            <a:r>
              <a:rPr lang="en-GB" err="1">
                <a:latin typeface="Arial Narrow"/>
              </a:rPr>
              <a:t>üles</a:t>
            </a:r>
            <a:r>
              <a:rPr lang="en-GB">
                <a:latin typeface="Arial Narrow"/>
              </a:rPr>
              <a:t>?</a:t>
            </a:r>
            <a:endParaRPr lang="en-US">
              <a:latin typeface="Arial Narrow"/>
            </a:endParaRPr>
          </a:p>
        </p:txBody>
      </p:sp>
      <p:sp>
        <p:nvSpPr>
          <p:cNvPr id="3" name="Content Placeholder 2">
            <a:extLst>
              <a:ext uri="{FF2B5EF4-FFF2-40B4-BE49-F238E27FC236}">
                <a16:creationId xmlns:a16="http://schemas.microsoft.com/office/drawing/2014/main" id="{02556A8A-F516-9F75-C9BF-3223D05CEE92}"/>
              </a:ext>
            </a:extLst>
          </p:cNvPr>
          <p:cNvSpPr>
            <a:spLocks noGrp="1"/>
          </p:cNvSpPr>
          <p:nvPr>
            <p:ph sz="half" idx="1"/>
          </p:nvPr>
        </p:nvSpPr>
        <p:spPr/>
        <p:txBody>
          <a:bodyPr vert="horz" lIns="121496" tIns="60748" rIns="121496" bIns="60748" rtlCol="0" anchor="t">
            <a:normAutofit/>
          </a:bodyPr>
          <a:lstStyle/>
          <a:p>
            <a:pPr marL="455295" indent="-455295" algn="ctr"/>
            <a:endParaRPr lang="en-GB" sz="4000" b="1">
              <a:solidFill>
                <a:srgbClr val="0078FF"/>
              </a:solidFill>
              <a:latin typeface="Calibri Light"/>
              <a:cs typeface="Calibri Light"/>
            </a:endParaRPr>
          </a:p>
          <a:p>
            <a:pPr marL="455295" indent="-455295" algn="ctr"/>
            <a:r>
              <a:rPr lang="en-GB" sz="4000" b="1">
                <a:solidFill>
                  <a:srgbClr val="0078FF"/>
                </a:solidFill>
                <a:latin typeface="Calibri Light"/>
                <a:cs typeface="Calibri Light"/>
              </a:rPr>
              <a:t>Creativity is not necessarily about inventing.</a:t>
            </a:r>
            <a:endParaRPr lang="en-GB" sz="4000" b="1"/>
          </a:p>
          <a:p>
            <a:pPr marL="455295" indent="-455295" algn="ctr"/>
            <a:r>
              <a:rPr lang="en-GB" sz="4000" b="1">
                <a:solidFill>
                  <a:srgbClr val="323334"/>
                </a:solidFill>
                <a:latin typeface="Calibri Light"/>
                <a:cs typeface="Calibri Light"/>
              </a:rPr>
              <a:t>It’s much more about applying experience in a new context.</a:t>
            </a:r>
            <a:endParaRPr lang="en-GB" sz="4000" b="1"/>
          </a:p>
          <a:p>
            <a:pPr marL="0" indent="0">
              <a:buNone/>
            </a:pPr>
            <a:endParaRPr lang="en-GB" sz="4000"/>
          </a:p>
        </p:txBody>
      </p:sp>
      <p:pic>
        <p:nvPicPr>
          <p:cNvPr id="4" name="Picture 4" descr="A picture containing person, indoor&#10;&#10;Description automatically generated">
            <a:extLst>
              <a:ext uri="{FF2B5EF4-FFF2-40B4-BE49-F238E27FC236}">
                <a16:creationId xmlns:a16="http://schemas.microsoft.com/office/drawing/2014/main" id="{BB3A3215-5DBC-C274-E42A-B7EC711DA341}"/>
              </a:ext>
            </a:extLst>
          </p:cNvPr>
          <p:cNvPicPr>
            <a:picLocks noChangeAspect="1"/>
          </p:cNvPicPr>
          <p:nvPr/>
        </p:nvPicPr>
        <p:blipFill>
          <a:blip r:embed="rId2"/>
          <a:stretch>
            <a:fillRect/>
          </a:stretch>
        </p:blipFill>
        <p:spPr>
          <a:xfrm>
            <a:off x="8522641" y="4165028"/>
            <a:ext cx="2744761" cy="1979001"/>
          </a:xfrm>
          <a:prstGeom prst="rect">
            <a:avLst/>
          </a:prstGeom>
        </p:spPr>
      </p:pic>
    </p:spTree>
    <p:extLst>
      <p:ext uri="{BB962C8B-B14F-4D97-AF65-F5344CB8AC3E}">
        <p14:creationId xmlns:p14="http://schemas.microsoft.com/office/powerpoint/2010/main" val="4246895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C0F8B-01EE-6979-D921-1723A9D830FD}"/>
              </a:ext>
            </a:extLst>
          </p:cNvPr>
          <p:cNvSpPr>
            <a:spLocks noGrp="1"/>
          </p:cNvSpPr>
          <p:nvPr>
            <p:ph type="title"/>
          </p:nvPr>
        </p:nvSpPr>
        <p:spPr/>
        <p:txBody>
          <a:bodyPr/>
          <a:lstStyle/>
          <a:p>
            <a:r>
              <a:rPr lang="en-GB" err="1">
                <a:latin typeface="Arial Narrow"/>
              </a:rPr>
              <a:t>Lõpptulemus</a:t>
            </a:r>
            <a:endParaRPr lang="en-GB" err="1"/>
          </a:p>
        </p:txBody>
      </p:sp>
      <p:sp>
        <p:nvSpPr>
          <p:cNvPr id="3" name="Content Placeholder 2">
            <a:extLst>
              <a:ext uri="{FF2B5EF4-FFF2-40B4-BE49-F238E27FC236}">
                <a16:creationId xmlns:a16="http://schemas.microsoft.com/office/drawing/2014/main" id="{80C300D3-2DB6-BD24-CE70-D7DFC085A131}"/>
              </a:ext>
            </a:extLst>
          </p:cNvPr>
          <p:cNvSpPr>
            <a:spLocks noGrp="1"/>
          </p:cNvSpPr>
          <p:nvPr>
            <p:ph sz="half" idx="1"/>
          </p:nvPr>
        </p:nvSpPr>
        <p:spPr/>
        <p:txBody>
          <a:bodyPr vert="horz" lIns="121496" tIns="60748" rIns="121496" bIns="60748" rtlCol="0" anchor="t">
            <a:normAutofit/>
          </a:bodyPr>
          <a:lstStyle/>
          <a:p>
            <a:pPr marL="0" indent="0" algn="ctr">
              <a:buNone/>
            </a:pPr>
            <a:endParaRPr lang="en-GB">
              <a:latin typeface="Arial Narrow"/>
            </a:endParaRPr>
          </a:p>
          <a:p>
            <a:pPr marL="0" indent="0" algn="ctr">
              <a:buNone/>
            </a:pPr>
            <a:endParaRPr lang="en-GB">
              <a:latin typeface="Arial Narrow"/>
            </a:endParaRPr>
          </a:p>
          <a:p>
            <a:pPr marL="0" indent="0" algn="ctr">
              <a:buNone/>
            </a:pPr>
            <a:r>
              <a:rPr lang="en-GB">
                <a:latin typeface="Arial Narrow"/>
              </a:rPr>
              <a:t>I love it, when a plan comes together!</a:t>
            </a:r>
            <a:endParaRPr lang="en-US"/>
          </a:p>
          <a:p>
            <a:pPr marL="0" indent="0" algn="ctr">
              <a:buNone/>
            </a:pPr>
            <a:r>
              <a:rPr lang="en-GB" i="1">
                <a:latin typeface="Arial Narrow"/>
              </a:rPr>
              <a:t>John „Hannibal“ Smith</a:t>
            </a:r>
          </a:p>
          <a:p>
            <a:pPr marL="455295" indent="-455295"/>
            <a:endParaRPr lang="en-GB"/>
          </a:p>
        </p:txBody>
      </p:sp>
      <p:pic>
        <p:nvPicPr>
          <p:cNvPr id="4" name="Picture 4">
            <a:extLst>
              <a:ext uri="{FF2B5EF4-FFF2-40B4-BE49-F238E27FC236}">
                <a16:creationId xmlns:a16="http://schemas.microsoft.com/office/drawing/2014/main" id="{0AA18F28-37D8-F214-3E23-B834E4F57C81}"/>
              </a:ext>
            </a:extLst>
          </p:cNvPr>
          <p:cNvPicPr>
            <a:picLocks noChangeAspect="1"/>
          </p:cNvPicPr>
          <p:nvPr/>
        </p:nvPicPr>
        <p:blipFill>
          <a:blip r:embed="rId2"/>
          <a:stretch>
            <a:fillRect/>
          </a:stretch>
        </p:blipFill>
        <p:spPr>
          <a:xfrm>
            <a:off x="7976781" y="3710436"/>
            <a:ext cx="3251648" cy="2329723"/>
          </a:xfrm>
          <a:prstGeom prst="rect">
            <a:avLst/>
          </a:prstGeom>
        </p:spPr>
      </p:pic>
    </p:spTree>
    <p:extLst>
      <p:ext uri="{BB962C8B-B14F-4D97-AF65-F5344CB8AC3E}">
        <p14:creationId xmlns:p14="http://schemas.microsoft.com/office/powerpoint/2010/main" val="2638267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CB094-B7BE-CCA0-53BF-AD5BFF421345}"/>
              </a:ext>
            </a:extLst>
          </p:cNvPr>
          <p:cNvSpPr>
            <a:spLocks noGrp="1"/>
          </p:cNvSpPr>
          <p:nvPr>
            <p:ph type="ctrTitle"/>
          </p:nvPr>
        </p:nvSpPr>
        <p:spPr/>
        <p:txBody>
          <a:bodyPr/>
          <a:lstStyle/>
          <a:p>
            <a:r>
              <a:rPr lang="en-US" err="1">
                <a:latin typeface="Arial Narrow"/>
              </a:rPr>
              <a:t>Aitäh</a:t>
            </a:r>
            <a:r>
              <a:rPr lang="en-US">
                <a:latin typeface="Arial Narrow"/>
              </a:rPr>
              <a:t>!</a:t>
            </a:r>
            <a:endParaRPr lang="en-US"/>
          </a:p>
        </p:txBody>
      </p:sp>
      <p:sp>
        <p:nvSpPr>
          <p:cNvPr id="3" name="Subtitle 2">
            <a:extLst>
              <a:ext uri="{FF2B5EF4-FFF2-40B4-BE49-F238E27FC236}">
                <a16:creationId xmlns:a16="http://schemas.microsoft.com/office/drawing/2014/main" id="{338AD007-653A-633C-528A-875BC1482B30}"/>
              </a:ext>
            </a:extLst>
          </p:cNvPr>
          <p:cNvSpPr>
            <a:spLocks noGrp="1"/>
          </p:cNvSpPr>
          <p:nvPr>
            <p:ph type="subTitle" idx="1"/>
          </p:nvPr>
        </p:nvSpPr>
        <p:spPr/>
        <p:txBody>
          <a:bodyPr vert="horz" wrap="none" lIns="121496" tIns="60748" rIns="121496" bIns="60748" rtlCol="0" anchor="t">
            <a:noAutofit/>
          </a:bodyPr>
          <a:lstStyle/>
          <a:p>
            <a:r>
              <a:rPr lang="en-US">
                <a:latin typeface="Arial Narrow"/>
              </a:rPr>
              <a:t>Birgit </a:t>
            </a:r>
            <a:r>
              <a:rPr lang="en-US" err="1">
                <a:latin typeface="Arial Narrow"/>
              </a:rPr>
              <a:t>Vilippus</a:t>
            </a:r>
            <a:endParaRPr lang="en-US" err="1"/>
          </a:p>
          <a:p>
            <a:r>
              <a:rPr lang="en-US" err="1">
                <a:latin typeface="Arial Narrow"/>
              </a:rPr>
              <a:t>Ettevõtluse</a:t>
            </a:r>
            <a:r>
              <a:rPr lang="en-US">
                <a:latin typeface="Arial Narrow"/>
              </a:rPr>
              <a:t> ja </a:t>
            </a:r>
            <a:r>
              <a:rPr lang="en-US" err="1">
                <a:latin typeface="Arial Narrow"/>
              </a:rPr>
              <a:t>Innovatsiooni</a:t>
            </a:r>
            <a:r>
              <a:rPr lang="en-US">
                <a:latin typeface="Arial Narrow"/>
              </a:rPr>
              <a:t> SA</a:t>
            </a:r>
            <a:endParaRPr lang="en-US" err="1"/>
          </a:p>
        </p:txBody>
      </p:sp>
    </p:spTree>
    <p:extLst>
      <p:ext uri="{BB962C8B-B14F-4D97-AF65-F5344CB8AC3E}">
        <p14:creationId xmlns:p14="http://schemas.microsoft.com/office/powerpoint/2010/main" val="3935510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ctrTitle"/>
          </p:nvPr>
        </p:nvSpPr>
        <p:spPr/>
        <p:txBody>
          <a:bodyPr/>
          <a:lstStyle/>
          <a:p>
            <a:r>
              <a:rPr lang="et-EE"/>
              <a:t>Suund „innovatsiooni toetav“</a:t>
            </a:r>
          </a:p>
        </p:txBody>
      </p:sp>
      <p:sp>
        <p:nvSpPr>
          <p:cNvPr id="4" name="Alapealkiri 3">
            <a:extLst>
              <a:ext uri="{FF2B5EF4-FFF2-40B4-BE49-F238E27FC236}">
                <a16:creationId xmlns:a16="http://schemas.microsoft.com/office/drawing/2014/main" id="{868359B0-B65D-A725-CA2A-E75D895FA24B}"/>
              </a:ext>
            </a:extLst>
          </p:cNvPr>
          <p:cNvSpPr>
            <a:spLocks noGrp="1"/>
          </p:cNvSpPr>
          <p:nvPr>
            <p:ph type="subTitle" idx="1"/>
          </p:nvPr>
        </p:nvSpPr>
        <p:spPr/>
        <p:txBody>
          <a:bodyPr vert="horz" wrap="none" lIns="121496" tIns="60748" rIns="121496" bIns="60748" rtlCol="0" anchor="t">
            <a:noAutofit/>
          </a:bodyPr>
          <a:lstStyle/>
          <a:p>
            <a:r>
              <a:rPr lang="et-EE">
                <a:latin typeface="Arial Narrow"/>
              </a:rPr>
              <a:t>Kati-Liis </a:t>
            </a:r>
            <a:r>
              <a:rPr lang="et-EE" err="1">
                <a:latin typeface="Arial Narrow"/>
              </a:rPr>
              <a:t>Vaarma</a:t>
            </a:r>
          </a:p>
          <a:p>
            <a:r>
              <a:rPr lang="et-EE">
                <a:latin typeface="Arial Narrow"/>
              </a:rPr>
              <a:t>Majandus- ja Kommunikatsiooniministeerium</a:t>
            </a:r>
            <a:endParaRPr lang="et-EE"/>
          </a:p>
        </p:txBody>
      </p:sp>
    </p:spTree>
    <p:extLst>
      <p:ext uri="{BB962C8B-B14F-4D97-AF65-F5344CB8AC3E}">
        <p14:creationId xmlns:p14="http://schemas.microsoft.com/office/powerpoint/2010/main" val="31333312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745168" y="502525"/>
            <a:ext cx="8028621" cy="1138767"/>
          </a:xfrm>
        </p:spPr>
        <p:txBody>
          <a:bodyPr/>
          <a:lstStyle/>
          <a:p>
            <a:r>
              <a:rPr lang="et-EE">
                <a:solidFill>
                  <a:srgbClr val="006EB5"/>
                </a:solidFill>
              </a:rPr>
              <a:t>Küsimus suurele ringile:</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a:normAutofit/>
          </a:bodyPr>
          <a:lstStyle/>
          <a:p>
            <a:pPr lvl="1"/>
            <a:endParaRPr lang="et-EE" b="1"/>
          </a:p>
          <a:p>
            <a:pPr lvl="1"/>
            <a:r>
              <a:rPr lang="et-EE" b="1"/>
              <a:t>Kas oled varem innovatsiooni hankimisest kuulnud või kokku puutunud?</a:t>
            </a:r>
          </a:p>
          <a:p>
            <a:pPr lvl="1"/>
            <a:endParaRPr lang="et-EE"/>
          </a:p>
        </p:txBody>
      </p:sp>
    </p:spTree>
    <p:extLst>
      <p:ext uri="{BB962C8B-B14F-4D97-AF65-F5344CB8AC3E}">
        <p14:creationId xmlns:p14="http://schemas.microsoft.com/office/powerpoint/2010/main" val="20558446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767645" y="273621"/>
            <a:ext cx="10777054" cy="1138767"/>
          </a:xfrm>
        </p:spPr>
        <p:txBody>
          <a:bodyPr/>
          <a:lstStyle/>
          <a:p>
            <a:r>
              <a:rPr lang="et-EE">
                <a:latin typeface="Arial Narrow"/>
              </a:rPr>
              <a:t>Innovatsioon ja Innovatsioonihange</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a:xfrm>
            <a:off x="607614" y="1889759"/>
            <a:ext cx="10937083" cy="4440315"/>
          </a:xfrm>
        </p:spPr>
        <p:txBody>
          <a:bodyPr vert="horz" lIns="121496" tIns="60748" rIns="121496" bIns="60748" rtlCol="0" anchor="t">
            <a:normAutofit fontScale="92500" lnSpcReduction="10000"/>
          </a:bodyPr>
          <a:lstStyle/>
          <a:p>
            <a:pPr marL="455295" indent="-455295"/>
            <a:r>
              <a:rPr lang="et-EE" sz="2800" b="1">
                <a:solidFill>
                  <a:srgbClr val="006EB5"/>
                </a:solidFill>
                <a:latin typeface="Arial Narrow"/>
              </a:rPr>
              <a:t>Innovatsioon </a:t>
            </a:r>
            <a:r>
              <a:rPr lang="et-EE" sz="2800">
                <a:latin typeface="Arial Narrow"/>
              </a:rPr>
              <a:t>- uus või täiustatud toode või protsess (või nende kombinatsioon), mis erineb märkimisväärselt tegija varasematest toodetest või protsessidest ja mis on potentsiaalsetele kasutajatele kättesaadavaks tehtud või tegija poolt kasutusele võetud (protsess)</a:t>
            </a:r>
            <a:endParaRPr lang="en-US">
              <a:latin typeface="Arial Narrow"/>
            </a:endParaRPr>
          </a:p>
          <a:p>
            <a:pPr marL="455295" indent="-455295"/>
            <a:r>
              <a:rPr lang="et-EE" sz="2800" b="1">
                <a:solidFill>
                  <a:srgbClr val="006EB5"/>
                </a:solidFill>
                <a:latin typeface="Arial Narrow"/>
              </a:rPr>
              <a:t>Innovatsioonihange</a:t>
            </a:r>
            <a:r>
              <a:rPr lang="et-EE" sz="2800">
                <a:latin typeface="Arial Narrow"/>
              </a:rPr>
              <a:t> - riigihange, mille raames hangitakse innovatsiooniprotsessi koos (osaliste) tulemustega või innovatsiooni tulemust. Innovatsioonihanke raames kirjeldab hankija vajadusi, et ajendada ettevõtjaid, </a:t>
            </a:r>
            <a:r>
              <a:rPr lang="et-EE" sz="2800" err="1">
                <a:latin typeface="Arial Narrow"/>
              </a:rPr>
              <a:t>vabakonda</a:t>
            </a:r>
            <a:r>
              <a:rPr lang="et-EE" sz="2800">
                <a:latin typeface="Arial Narrow"/>
              </a:rPr>
              <a:t> ja teadlasi pakkujatena töötama nende vajaduste rahuldamiseks välja uuenduslikke tooteid, teenuseid või protsesse. Teise variandina saab avaliku sektori hankija tegutseda esimese kasutajana ning hangib toote, teenuse või protsessi, mis on turul uus või millel on olulisel määral uudsed omadused. </a:t>
            </a:r>
            <a:endParaRPr lang="et-EE"/>
          </a:p>
        </p:txBody>
      </p:sp>
    </p:spTree>
    <p:extLst>
      <p:ext uri="{BB962C8B-B14F-4D97-AF65-F5344CB8AC3E}">
        <p14:creationId xmlns:p14="http://schemas.microsoft.com/office/powerpoint/2010/main" val="1301225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3051167" y="273621"/>
            <a:ext cx="8493531" cy="1138767"/>
          </a:xfrm>
        </p:spPr>
        <p:txBody>
          <a:bodyPr/>
          <a:lstStyle/>
          <a:p>
            <a:r>
              <a:rPr lang="et-EE">
                <a:latin typeface="Arial Narrow"/>
              </a:rPr>
              <a:t>Praegune seis</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a:xfrm>
            <a:off x="607614" y="1823179"/>
            <a:ext cx="10937083" cy="4735800"/>
          </a:xfrm>
        </p:spPr>
        <p:txBody>
          <a:bodyPr/>
          <a:lstStyle/>
          <a:p>
            <a:r>
              <a:rPr lang="et-EE"/>
              <a:t>Eestil on Euroopas väikese innovaatilise riigi kuvand, kuid riigihangetesse innovatsioon veel palju jõudnud ei ole</a:t>
            </a:r>
          </a:p>
          <a:p>
            <a:r>
              <a:rPr lang="et-EE"/>
              <a:t>Innovatsioonihangete osakaalud 2021 ja 2022</a:t>
            </a:r>
          </a:p>
          <a:p>
            <a:endParaRPr lang="et-EE"/>
          </a:p>
        </p:txBody>
      </p:sp>
      <p:graphicFrame>
        <p:nvGraphicFramePr>
          <p:cNvPr id="4" name="Skemaatiline diagramm 3">
            <a:extLst>
              <a:ext uri="{FF2B5EF4-FFF2-40B4-BE49-F238E27FC236}">
                <a16:creationId xmlns:a16="http://schemas.microsoft.com/office/drawing/2014/main" id="{9A7566C7-28C7-1185-2697-3E2578C09C1D}"/>
              </a:ext>
            </a:extLst>
          </p:cNvPr>
          <p:cNvGraphicFramePr/>
          <p:nvPr>
            <p:extLst>
              <p:ext uri="{D42A27DB-BD31-4B8C-83A1-F6EECF244321}">
                <p14:modId xmlns:p14="http://schemas.microsoft.com/office/powerpoint/2010/main" val="33149141"/>
              </p:ext>
            </p:extLst>
          </p:nvPr>
        </p:nvGraphicFramePr>
        <p:xfrm>
          <a:off x="1219199" y="3962175"/>
          <a:ext cx="6319521" cy="24378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Rühm 4">
            <a:extLst>
              <a:ext uri="{FF2B5EF4-FFF2-40B4-BE49-F238E27FC236}">
                <a16:creationId xmlns:a16="http://schemas.microsoft.com/office/drawing/2014/main" id="{02D12117-BBE7-47F8-A18F-648C54C1D5CD}"/>
              </a:ext>
            </a:extLst>
          </p:cNvPr>
          <p:cNvGrpSpPr/>
          <p:nvPr/>
        </p:nvGrpSpPr>
        <p:grpSpPr>
          <a:xfrm>
            <a:off x="8150305" y="4368569"/>
            <a:ext cx="1522794" cy="1015704"/>
            <a:chOff x="4073437" y="406236"/>
            <a:chExt cx="1522794" cy="1015704"/>
          </a:xfrm>
        </p:grpSpPr>
        <p:sp>
          <p:nvSpPr>
            <p:cNvPr id="12" name="Ristkülik 11">
              <a:extLst>
                <a:ext uri="{FF2B5EF4-FFF2-40B4-BE49-F238E27FC236}">
                  <a16:creationId xmlns:a16="http://schemas.microsoft.com/office/drawing/2014/main" id="{1C035187-46D0-C8BF-B5A1-ED412CC48D8C}"/>
                </a:ext>
              </a:extLst>
            </p:cNvPr>
            <p:cNvSpPr/>
            <p:nvPr/>
          </p:nvSpPr>
          <p:spPr>
            <a:xfrm>
              <a:off x="4073437" y="406236"/>
              <a:ext cx="1522794" cy="101570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TextBox 12">
              <a:extLst>
                <a:ext uri="{FF2B5EF4-FFF2-40B4-BE49-F238E27FC236}">
                  <a16:creationId xmlns:a16="http://schemas.microsoft.com/office/drawing/2014/main" id="{492F6F29-FC21-E6A9-CE97-B87CCF9E47D7}"/>
                </a:ext>
              </a:extLst>
            </p:cNvPr>
            <p:cNvSpPr txBox="1"/>
            <p:nvPr/>
          </p:nvSpPr>
          <p:spPr>
            <a:xfrm>
              <a:off x="4317084" y="406236"/>
              <a:ext cx="1279147" cy="101570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213360" rIns="213360" bIns="213360" numCol="1" spcCol="1270" anchor="ctr" anchorCtr="0">
              <a:noAutofit/>
            </a:bodyPr>
            <a:lstStyle/>
            <a:p>
              <a:pPr marL="0" lvl="0" indent="0" algn="l" defTabSz="1333500">
                <a:lnSpc>
                  <a:spcPct val="90000"/>
                </a:lnSpc>
                <a:spcBef>
                  <a:spcPct val="0"/>
                </a:spcBef>
                <a:spcAft>
                  <a:spcPct val="35000"/>
                </a:spcAft>
                <a:buNone/>
              </a:pPr>
              <a:r>
                <a:rPr lang="et-EE" sz="3000" kern="1200"/>
                <a:t>0,2%</a:t>
              </a:r>
            </a:p>
          </p:txBody>
        </p:sp>
      </p:grpSp>
      <p:grpSp>
        <p:nvGrpSpPr>
          <p:cNvPr id="6" name="Rühm 5">
            <a:extLst>
              <a:ext uri="{FF2B5EF4-FFF2-40B4-BE49-F238E27FC236}">
                <a16:creationId xmlns:a16="http://schemas.microsoft.com/office/drawing/2014/main" id="{596A26A5-710A-469B-7763-4564F352BACD}"/>
              </a:ext>
            </a:extLst>
          </p:cNvPr>
          <p:cNvGrpSpPr/>
          <p:nvPr/>
        </p:nvGrpSpPr>
        <p:grpSpPr>
          <a:xfrm>
            <a:off x="8150305" y="5384273"/>
            <a:ext cx="1522794" cy="1015704"/>
            <a:chOff x="4073437" y="1421940"/>
            <a:chExt cx="1522794" cy="1015704"/>
          </a:xfrm>
        </p:grpSpPr>
        <p:sp>
          <p:nvSpPr>
            <p:cNvPr id="10" name="Ristkülik 9">
              <a:extLst>
                <a:ext uri="{FF2B5EF4-FFF2-40B4-BE49-F238E27FC236}">
                  <a16:creationId xmlns:a16="http://schemas.microsoft.com/office/drawing/2014/main" id="{58B5B65A-69B7-10EE-DB58-EE7F5F5010E5}"/>
                </a:ext>
              </a:extLst>
            </p:cNvPr>
            <p:cNvSpPr/>
            <p:nvPr/>
          </p:nvSpPr>
          <p:spPr>
            <a:xfrm>
              <a:off x="4073437" y="1421940"/>
              <a:ext cx="1522794" cy="1015704"/>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1" name="TextBox 10">
              <a:extLst>
                <a:ext uri="{FF2B5EF4-FFF2-40B4-BE49-F238E27FC236}">
                  <a16:creationId xmlns:a16="http://schemas.microsoft.com/office/drawing/2014/main" id="{2BF0F5BD-3255-EDBD-5CBD-37D2AA7F22AD}"/>
                </a:ext>
              </a:extLst>
            </p:cNvPr>
            <p:cNvSpPr txBox="1"/>
            <p:nvPr/>
          </p:nvSpPr>
          <p:spPr>
            <a:xfrm>
              <a:off x="4317084" y="1421940"/>
              <a:ext cx="1279147" cy="101570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213360" rIns="213360" bIns="213360" numCol="1" spcCol="1270" anchor="ctr" anchorCtr="0">
              <a:noAutofit/>
            </a:bodyPr>
            <a:lstStyle/>
            <a:p>
              <a:pPr marL="0" lvl="0" indent="0" algn="l" defTabSz="1333500">
                <a:lnSpc>
                  <a:spcPct val="90000"/>
                </a:lnSpc>
                <a:spcBef>
                  <a:spcPct val="0"/>
                </a:spcBef>
                <a:spcAft>
                  <a:spcPct val="35000"/>
                </a:spcAft>
                <a:buNone/>
              </a:pPr>
              <a:r>
                <a:rPr lang="et-EE" sz="3000" kern="1200"/>
                <a:t>0,1%</a:t>
              </a:r>
            </a:p>
          </p:txBody>
        </p:sp>
      </p:grpSp>
      <p:grpSp>
        <p:nvGrpSpPr>
          <p:cNvPr id="7" name="Rühm 6">
            <a:extLst>
              <a:ext uri="{FF2B5EF4-FFF2-40B4-BE49-F238E27FC236}">
                <a16:creationId xmlns:a16="http://schemas.microsoft.com/office/drawing/2014/main" id="{E302F520-EA48-2CB9-895D-383EFA2BAC34}"/>
              </a:ext>
            </a:extLst>
          </p:cNvPr>
          <p:cNvGrpSpPr/>
          <p:nvPr/>
        </p:nvGrpSpPr>
        <p:grpSpPr>
          <a:xfrm>
            <a:off x="7338148" y="3962490"/>
            <a:ext cx="1015196" cy="1015196"/>
            <a:chOff x="3261280" y="157"/>
            <a:chExt cx="1015196" cy="1015196"/>
          </a:xfrm>
        </p:grpSpPr>
        <p:sp>
          <p:nvSpPr>
            <p:cNvPr id="8" name="Ovaal 7">
              <a:extLst>
                <a:ext uri="{FF2B5EF4-FFF2-40B4-BE49-F238E27FC236}">
                  <a16:creationId xmlns:a16="http://schemas.microsoft.com/office/drawing/2014/main" id="{D44C76B1-2E6F-566E-1E4E-21613FE73C0C}"/>
                </a:ext>
              </a:extLst>
            </p:cNvPr>
            <p:cNvSpPr/>
            <p:nvPr/>
          </p:nvSpPr>
          <p:spPr>
            <a:xfrm>
              <a:off x="3261280" y="157"/>
              <a:ext cx="1015196" cy="1015196"/>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Ovaal 8">
              <a:extLst>
                <a:ext uri="{FF2B5EF4-FFF2-40B4-BE49-F238E27FC236}">
                  <a16:creationId xmlns:a16="http://schemas.microsoft.com/office/drawing/2014/main" id="{BF8275FA-2B14-6686-95C5-E4D479B3C7E9}"/>
                </a:ext>
              </a:extLst>
            </p:cNvPr>
            <p:cNvSpPr txBox="1"/>
            <p:nvPr/>
          </p:nvSpPr>
          <p:spPr>
            <a:xfrm>
              <a:off x="3409952" y="148829"/>
              <a:ext cx="717852" cy="7178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t-EE" sz="2800" kern="1200"/>
                <a:t>2022</a:t>
              </a:r>
            </a:p>
          </p:txBody>
        </p:sp>
      </p:grpSp>
    </p:spTree>
    <p:extLst>
      <p:ext uri="{BB962C8B-B14F-4D97-AF65-F5344CB8AC3E}">
        <p14:creationId xmlns:p14="http://schemas.microsoft.com/office/powerpoint/2010/main" val="8220194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solidFill>
                  <a:srgbClr val="006EB5"/>
                </a:solidFill>
              </a:rPr>
              <a:t>Küsimus suurele ringile:</a:t>
            </a:r>
            <a:endParaRPr lang="et-EE"/>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a:normAutofit/>
          </a:bodyPr>
          <a:lstStyle/>
          <a:p>
            <a:pPr lvl="1"/>
            <a:endParaRPr lang="et-EE" b="1"/>
          </a:p>
          <a:p>
            <a:pPr lvl="1"/>
            <a:r>
              <a:rPr lang="et-EE" b="1"/>
              <a:t>Kas sa oled kunagi mõelnud milline on sinu poolt korraldatav hanke mõju või kuidas see võiks mõjutada turgu?</a:t>
            </a:r>
          </a:p>
          <a:p>
            <a:pPr lvl="1"/>
            <a:endParaRPr lang="et-EE"/>
          </a:p>
        </p:txBody>
      </p:sp>
    </p:spTree>
    <p:extLst>
      <p:ext uri="{BB962C8B-B14F-4D97-AF65-F5344CB8AC3E}">
        <p14:creationId xmlns:p14="http://schemas.microsoft.com/office/powerpoint/2010/main" val="37825459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t>Innovatsioonihangete eelised</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a:xfrm>
            <a:off x="607614" y="1706815"/>
            <a:ext cx="11090900" cy="4852163"/>
          </a:xfrm>
        </p:spPr>
        <p:txBody>
          <a:bodyPr vert="horz" lIns="121496" tIns="60748" rIns="121496" bIns="60748" rtlCol="0" anchor="t">
            <a:normAutofit/>
          </a:bodyPr>
          <a:lstStyle/>
          <a:p>
            <a:pPr marL="455295" indent="-455295" fontAlgn="base">
              <a:spcBef>
                <a:spcPts val="0"/>
              </a:spcBef>
            </a:pPr>
            <a:r>
              <a:rPr lang="et-EE" sz="3600">
                <a:solidFill>
                  <a:srgbClr val="000000"/>
                </a:solidFill>
                <a:latin typeface="Arial"/>
                <a:cs typeface="Arial"/>
              </a:rPr>
              <a:t>Paremad (kulusäästlikumad, efektiivsemad, kasutajasõbralikumad) avalikud teenuseid</a:t>
            </a:r>
            <a:endParaRPr lang="en-US">
              <a:latin typeface="Arial"/>
              <a:cs typeface="Arial"/>
            </a:endParaRPr>
          </a:p>
          <a:p>
            <a:pPr marL="455295" indent="-455295" fontAlgn="base">
              <a:spcBef>
                <a:spcPts val="0"/>
              </a:spcBef>
            </a:pPr>
            <a:r>
              <a:rPr lang="et-EE" sz="3600">
                <a:solidFill>
                  <a:srgbClr val="000000"/>
                </a:solidFill>
                <a:latin typeface="Arial"/>
                <a:cs typeface="Arial"/>
              </a:rPr>
              <a:t>Aitab lahendada nurjatuid probleeme </a:t>
            </a:r>
            <a:endParaRPr lang="et-EE" sz="3600">
              <a:solidFill>
                <a:srgbClr val="000000"/>
              </a:solidFill>
              <a:latin typeface="Arial" panose="020B0604020202020204" pitchFamily="34" charset="0"/>
              <a:cs typeface="Arial"/>
            </a:endParaRPr>
          </a:p>
          <a:p>
            <a:pPr marL="455295" indent="-455295" fontAlgn="base">
              <a:spcBef>
                <a:spcPts val="0"/>
              </a:spcBef>
            </a:pPr>
            <a:r>
              <a:rPr lang="et-EE" sz="3600">
                <a:solidFill>
                  <a:srgbClr val="000000"/>
                </a:solidFill>
                <a:latin typeface="Arial"/>
                <a:cs typeface="Arial"/>
              </a:rPr>
              <a:t>Teadus- ja arendustegevusse investeerimine</a:t>
            </a:r>
          </a:p>
          <a:p>
            <a:pPr marL="455295" indent="-455295" rtl="0" fontAlgn="base">
              <a:spcBef>
                <a:spcPts val="0"/>
              </a:spcBef>
              <a:spcAft>
                <a:spcPts val="0"/>
              </a:spcAft>
              <a:buFont typeface="Arial" panose="020B0604020202020204" pitchFamily="34" charset="0"/>
              <a:buChar char="•"/>
            </a:pPr>
            <a:r>
              <a:rPr lang="et-EE" sz="3600" b="0" i="0" u="none" strike="noStrike">
                <a:solidFill>
                  <a:srgbClr val="000000"/>
                </a:solidFill>
                <a:effectLst/>
                <a:latin typeface="Arial"/>
                <a:cs typeface="Arial"/>
              </a:rPr>
              <a:t>Uued lahendused turule</a:t>
            </a:r>
          </a:p>
          <a:p>
            <a:pPr marL="455295" indent="-455295" fontAlgn="base">
              <a:spcBef>
                <a:spcPts val="0"/>
              </a:spcBef>
            </a:pPr>
            <a:r>
              <a:rPr lang="et-EE" sz="3600">
                <a:solidFill>
                  <a:srgbClr val="000000"/>
                </a:solidFill>
                <a:latin typeface="Arial"/>
                <a:cs typeface="Arial"/>
              </a:rPr>
              <a:t>Nõudluse tekitamine </a:t>
            </a:r>
            <a:endParaRPr lang="et-EE" sz="3600" b="0" i="0" u="none" strike="noStrike">
              <a:solidFill>
                <a:srgbClr val="000000"/>
              </a:solidFill>
              <a:effectLst/>
              <a:latin typeface="Arial" panose="020B0604020202020204" pitchFamily="34" charset="0"/>
              <a:cs typeface="Arial"/>
            </a:endParaRPr>
          </a:p>
          <a:p>
            <a:pPr marL="455295" indent="-455295" rtl="0" fontAlgn="base">
              <a:spcBef>
                <a:spcPts val="0"/>
              </a:spcBef>
              <a:spcAft>
                <a:spcPts val="0"/>
              </a:spcAft>
              <a:buFont typeface="Arial" panose="020B0604020202020204" pitchFamily="34" charset="0"/>
              <a:buChar char="•"/>
            </a:pPr>
            <a:r>
              <a:rPr lang="et-EE" sz="3600">
                <a:solidFill>
                  <a:srgbClr val="000000"/>
                </a:solidFill>
                <a:latin typeface="Arial"/>
                <a:cs typeface="Arial"/>
              </a:rPr>
              <a:t>Majanduskasvu edendamine</a:t>
            </a:r>
            <a:endParaRPr lang="et-EE" sz="3600" b="0" i="0" u="none" strike="noStrike">
              <a:solidFill>
                <a:srgbClr val="000000"/>
              </a:solidFill>
              <a:effectLst/>
              <a:latin typeface="Arial"/>
              <a:cs typeface="Arial"/>
            </a:endParaRPr>
          </a:p>
        </p:txBody>
      </p:sp>
    </p:spTree>
    <p:extLst>
      <p:ext uri="{BB962C8B-B14F-4D97-AF65-F5344CB8AC3E}">
        <p14:creationId xmlns:p14="http://schemas.microsoft.com/office/powerpoint/2010/main" val="25552475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3190963" y="428340"/>
            <a:ext cx="6051891" cy="1138767"/>
          </a:xfrm>
        </p:spPr>
        <p:txBody>
          <a:bodyPr/>
          <a:lstStyle/>
          <a:p>
            <a:r>
              <a:rPr lang="et-EE"/>
              <a:t>Kuhu tahame jõuda?</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a:lstStyle/>
          <a:p>
            <a:endParaRPr lang="et-EE"/>
          </a:p>
          <a:p>
            <a:endParaRPr lang="et-EE"/>
          </a:p>
        </p:txBody>
      </p:sp>
      <p:pic>
        <p:nvPicPr>
          <p:cNvPr id="4" name="image14.png">
            <a:extLst>
              <a:ext uri="{FF2B5EF4-FFF2-40B4-BE49-F238E27FC236}">
                <a16:creationId xmlns:a16="http://schemas.microsoft.com/office/drawing/2014/main" id="{E35CEDBF-EEA5-D824-9447-423EAEDE6814}"/>
              </a:ext>
            </a:extLst>
          </p:cNvPr>
          <p:cNvPicPr/>
          <p:nvPr/>
        </p:nvPicPr>
        <p:blipFill>
          <a:blip r:embed="rId3"/>
          <a:srcRect/>
          <a:stretch>
            <a:fillRect/>
          </a:stretch>
        </p:blipFill>
        <p:spPr>
          <a:xfrm>
            <a:off x="440222" y="273621"/>
            <a:ext cx="11553372" cy="6558979"/>
          </a:xfrm>
          <a:prstGeom prst="rect">
            <a:avLst/>
          </a:prstGeom>
          <a:ln/>
        </p:spPr>
      </p:pic>
      <p:sp>
        <p:nvSpPr>
          <p:cNvPr id="6" name="Vooskeemikujund &quot;vahelduvprotsess&quot; 5">
            <a:extLst>
              <a:ext uri="{FF2B5EF4-FFF2-40B4-BE49-F238E27FC236}">
                <a16:creationId xmlns:a16="http://schemas.microsoft.com/office/drawing/2014/main" id="{E47A1DEB-B264-9711-A9C9-762EE27BCE76}"/>
              </a:ext>
            </a:extLst>
          </p:cNvPr>
          <p:cNvSpPr/>
          <p:nvPr/>
        </p:nvSpPr>
        <p:spPr>
          <a:xfrm>
            <a:off x="6796585" y="4956410"/>
            <a:ext cx="3725838" cy="1530529"/>
          </a:xfrm>
          <a:prstGeom prst="flowChartAlternateProcess">
            <a:avLst/>
          </a:prstGeom>
          <a:solidFill>
            <a:srgbClr val="89B0D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a:t>Leedu eesmärk on 20% riigihangete mahust innovatsioonile aastaks 2030</a:t>
            </a:r>
          </a:p>
        </p:txBody>
      </p:sp>
      <p:sp>
        <p:nvSpPr>
          <p:cNvPr id="7" name="Vooskeemikujund &quot;vahelduvprotsess&quot; 6">
            <a:extLst>
              <a:ext uri="{FF2B5EF4-FFF2-40B4-BE49-F238E27FC236}">
                <a16:creationId xmlns:a16="http://schemas.microsoft.com/office/drawing/2014/main" id="{6F27FFF2-273E-7665-A303-E38E7444EB55}"/>
              </a:ext>
            </a:extLst>
          </p:cNvPr>
          <p:cNvSpPr/>
          <p:nvPr/>
        </p:nvSpPr>
        <p:spPr>
          <a:xfrm>
            <a:off x="1666002" y="4953995"/>
            <a:ext cx="3725838" cy="1530529"/>
          </a:xfrm>
          <a:prstGeom prst="flowChartAlternateProcess">
            <a:avLst/>
          </a:prstGeom>
          <a:solidFill>
            <a:srgbClr val="89B0D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a:t>Soome eesmärk on 10% riigihangete arvust innovatsioonile aastaks 2023</a:t>
            </a:r>
          </a:p>
        </p:txBody>
      </p:sp>
    </p:spTree>
    <p:extLst>
      <p:ext uri="{BB962C8B-B14F-4D97-AF65-F5344CB8AC3E}">
        <p14:creationId xmlns:p14="http://schemas.microsoft.com/office/powerpoint/2010/main" val="13174648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solidFill>
                  <a:srgbClr val="006EB5"/>
                </a:solidFill>
              </a:rPr>
              <a:t>Küsimus suurele ringile:</a:t>
            </a:r>
            <a:endParaRPr lang="et-EE"/>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a:normAutofit/>
          </a:bodyPr>
          <a:lstStyle/>
          <a:p>
            <a:pPr lvl="1"/>
            <a:endParaRPr lang="et-EE" b="1"/>
          </a:p>
          <a:p>
            <a:pPr lvl="1"/>
            <a:r>
              <a:rPr lang="et-EE" b="1"/>
              <a:t>Kas sa oled mõelnud, et probleemile oleks vaja uut lahendust, mitte korrata sama vana hanget?</a:t>
            </a:r>
          </a:p>
          <a:p>
            <a:pPr lvl="1"/>
            <a:endParaRPr lang="et-EE"/>
          </a:p>
        </p:txBody>
      </p:sp>
    </p:spTree>
    <p:extLst>
      <p:ext uri="{BB962C8B-B14F-4D97-AF65-F5344CB8AC3E}">
        <p14:creationId xmlns:p14="http://schemas.microsoft.com/office/powerpoint/2010/main" val="18135866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3149484" y="321747"/>
            <a:ext cx="5853342" cy="1138767"/>
          </a:xfrm>
        </p:spPr>
        <p:txBody>
          <a:bodyPr/>
          <a:lstStyle/>
          <a:p>
            <a:r>
              <a:rPr lang="et-EE"/>
              <a:t>Kuidas seda teha?</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a:normAutofit/>
          </a:bodyPr>
          <a:lstStyle/>
          <a:p>
            <a:pPr algn="just">
              <a:lnSpc>
                <a:spcPct val="115000"/>
              </a:lnSpc>
            </a:pPr>
            <a:r>
              <a:rPr lang="et-EE" sz="1800" b="1">
                <a:solidFill>
                  <a:srgbClr val="006EB5"/>
                </a:solidFill>
                <a:effectLst/>
                <a:latin typeface="Arial" panose="020B0604020202020204" pitchFamily="34" charset="0"/>
                <a:ea typeface="Arial" panose="020B0604020202020204" pitchFamily="34" charset="0"/>
              </a:rPr>
              <a:t>Innovaatiliste lahenduste hankimine</a:t>
            </a:r>
            <a:endParaRPr lang="et-EE" sz="1800">
              <a:solidFill>
                <a:srgbClr val="006EB5"/>
              </a:solidFill>
              <a:effectLst/>
              <a:latin typeface="Arial" panose="020B0604020202020204" pitchFamily="34" charset="0"/>
              <a:ea typeface="Arial" panose="020B0604020202020204" pitchFamily="34" charset="0"/>
            </a:endParaRPr>
          </a:p>
          <a:p>
            <a:pPr marL="342900" lvl="0" indent="-342900" algn="just">
              <a:lnSpc>
                <a:spcPct val="115000"/>
              </a:lnSpc>
              <a:buFont typeface="Symbol" panose="05050102010706020507" pitchFamily="18" charset="2"/>
              <a:buChar char="-"/>
            </a:pPr>
            <a:r>
              <a:rPr lang="et-EE" sz="1800" u="none" strike="noStrike">
                <a:effectLst/>
                <a:latin typeface="Arial" panose="020B0604020202020204" pitchFamily="34" charset="0"/>
                <a:ea typeface="Arial" panose="020B0604020202020204" pitchFamily="34" charset="0"/>
              </a:rPr>
              <a:t>Hanget </a:t>
            </a:r>
            <a:r>
              <a:rPr lang="et-EE" sz="1800">
                <a:latin typeface="Arial" panose="020B0604020202020204" pitchFamily="34" charset="0"/>
                <a:ea typeface="Arial" panose="020B0604020202020204" pitchFamily="34" charset="0"/>
              </a:rPr>
              <a:t>ette valmistades kaardista võimalused innovaatiliste lahenduste eelistamiseks (nt turu-uuringu kaudu) ja korralda infovahetust turuosalistega</a:t>
            </a:r>
            <a:endParaRPr lang="et-EE" sz="1800" u="none" strike="noStrike">
              <a:effectLst/>
              <a:latin typeface="Arial" panose="020B0604020202020204" pitchFamily="34" charset="0"/>
              <a:ea typeface="Arial" panose="020B0604020202020204" pitchFamily="34" charset="0"/>
            </a:endParaRPr>
          </a:p>
          <a:p>
            <a:pPr marL="342900" lvl="0" indent="-342900" algn="just">
              <a:lnSpc>
                <a:spcPct val="115000"/>
              </a:lnSpc>
              <a:buFont typeface="Symbol" panose="05050102010706020507" pitchFamily="18" charset="2"/>
              <a:buChar char="-"/>
            </a:pPr>
            <a:r>
              <a:rPr lang="et-EE" sz="1800" u="none" strike="noStrike">
                <a:effectLst/>
                <a:latin typeface="Arial" panose="020B0604020202020204" pitchFamily="34" charset="0"/>
                <a:ea typeface="Arial" panose="020B0604020202020204" pitchFamily="34" charset="0"/>
              </a:rPr>
              <a:t>Leia võimalusi hanke ülesehitamiseks probleemist lähtuvalt ning võimalda turul pakkuda täiesti uusi lahendusi</a:t>
            </a:r>
          </a:p>
          <a:p>
            <a:pPr marL="342900" lvl="0" indent="-342900" algn="just">
              <a:lnSpc>
                <a:spcPct val="115000"/>
              </a:lnSpc>
              <a:buFont typeface="Symbol" panose="05050102010706020507" pitchFamily="18" charset="2"/>
              <a:buChar char="-"/>
            </a:pPr>
            <a:r>
              <a:rPr lang="et-EE" sz="1800" u="none" strike="noStrike">
                <a:effectLst/>
                <a:latin typeface="Arial" panose="020B0604020202020204" pitchFamily="34" charset="0"/>
                <a:ea typeface="Arial" panose="020B0604020202020204" pitchFamily="34" charset="0"/>
              </a:rPr>
              <a:t>Eelista kvaliteedipõhiseid hindamiskriteeriume</a:t>
            </a:r>
          </a:p>
          <a:p>
            <a:pPr marL="342900" lvl="0" indent="-342900" algn="just">
              <a:lnSpc>
                <a:spcPct val="115000"/>
              </a:lnSpc>
              <a:buFont typeface="Symbol" panose="05050102010706020507" pitchFamily="18" charset="2"/>
              <a:buChar char="-"/>
            </a:pPr>
            <a:r>
              <a:rPr lang="et-EE" sz="1800" u="none" strike="noStrike">
                <a:effectLst/>
                <a:highlight>
                  <a:srgbClr val="FFFFFF"/>
                </a:highlight>
                <a:latin typeface="Arial" panose="020B0604020202020204" pitchFamily="34" charset="0"/>
                <a:ea typeface="Arial" panose="020B0604020202020204" pitchFamily="34" charset="0"/>
              </a:rPr>
              <a:t>Kujunda innovatsiooni toetavaid hoiakuid ja aktsepteeri innovatsiooni kaasnevate riskide võtmist.</a:t>
            </a:r>
            <a:endParaRPr lang="et-EE" sz="1800" u="none" strike="noStrike">
              <a:effectLst/>
              <a:latin typeface="Arial" panose="020B0604020202020204" pitchFamily="34" charset="0"/>
              <a:ea typeface="Arial" panose="020B0604020202020204" pitchFamily="34" charset="0"/>
            </a:endParaRPr>
          </a:p>
          <a:p>
            <a:pPr algn="just">
              <a:lnSpc>
                <a:spcPct val="115000"/>
              </a:lnSpc>
            </a:pPr>
            <a:r>
              <a:rPr lang="et-EE" sz="1800" b="1">
                <a:solidFill>
                  <a:srgbClr val="006EB5"/>
                </a:solidFill>
                <a:effectLst/>
                <a:latin typeface="Arial" panose="020B0604020202020204" pitchFamily="34" charset="0"/>
                <a:ea typeface="Arial" panose="020B0604020202020204" pitchFamily="34" charset="0"/>
              </a:rPr>
              <a:t>Lepingu täitmine</a:t>
            </a:r>
            <a:endParaRPr lang="et-EE" sz="1800">
              <a:solidFill>
                <a:srgbClr val="006EB5"/>
              </a:solidFill>
              <a:effectLst/>
              <a:latin typeface="Arial" panose="020B0604020202020204" pitchFamily="34" charset="0"/>
              <a:ea typeface="Arial" panose="020B0604020202020204" pitchFamily="34" charset="0"/>
            </a:endParaRPr>
          </a:p>
          <a:p>
            <a:pPr marL="342900" lvl="0" indent="-342900" algn="just">
              <a:lnSpc>
                <a:spcPct val="115000"/>
              </a:lnSpc>
              <a:buFont typeface="Symbol" panose="05050102010706020507" pitchFamily="18" charset="2"/>
              <a:buChar char="-"/>
            </a:pPr>
            <a:r>
              <a:rPr lang="et-EE" sz="1800" u="none" strike="noStrike">
                <a:effectLst/>
                <a:latin typeface="Arial" panose="020B0604020202020204" pitchFamily="34" charset="0"/>
                <a:ea typeface="Arial" panose="020B0604020202020204" pitchFamily="34" charset="0"/>
              </a:rPr>
              <a:t>Toeta lepingutingimustega innovaatilise lahenduse pakkumisest tuleneva ebakindluse ja ettearvamatuse vähenemist</a:t>
            </a:r>
          </a:p>
          <a:p>
            <a:pPr marL="342900" lvl="0" indent="-342900" algn="just">
              <a:lnSpc>
                <a:spcPct val="115000"/>
              </a:lnSpc>
              <a:buFont typeface="Symbol" panose="05050102010706020507" pitchFamily="18" charset="2"/>
              <a:buChar char="-"/>
            </a:pPr>
            <a:r>
              <a:rPr lang="et-EE" sz="1800" u="none" strike="noStrike">
                <a:effectLst/>
                <a:latin typeface="Arial" panose="020B0604020202020204" pitchFamily="34" charset="0"/>
                <a:ea typeface="Arial" panose="020B0604020202020204" pitchFamily="34" charset="0"/>
              </a:rPr>
              <a:t>Panusta lepingutingimustega eesmärgipärasele koostööle ja ole avatud ning koostööle orienteeritud lepingupartner</a:t>
            </a:r>
            <a:endParaRPr lang="et-EE"/>
          </a:p>
        </p:txBody>
      </p:sp>
    </p:spTree>
    <p:extLst>
      <p:ext uri="{BB962C8B-B14F-4D97-AF65-F5344CB8AC3E}">
        <p14:creationId xmlns:p14="http://schemas.microsoft.com/office/powerpoint/2010/main" val="10065189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607614" y="273621"/>
            <a:ext cx="10937083" cy="1138767"/>
          </a:xfrm>
        </p:spPr>
        <p:txBody>
          <a:bodyPr/>
          <a:lstStyle/>
          <a:p>
            <a:r>
              <a:rPr lang="et-EE"/>
              <a:t>Mis on abiks innovatsiooni hankimisel?</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a:normAutofit/>
          </a:bodyPr>
          <a:lstStyle/>
          <a:p>
            <a:pPr algn="just">
              <a:lnSpc>
                <a:spcPct val="115000"/>
              </a:lnSpc>
            </a:pPr>
            <a:r>
              <a:rPr lang="et-EE" sz="2800" b="1">
                <a:solidFill>
                  <a:srgbClr val="006EB5"/>
                </a:solidFill>
              </a:rPr>
              <a:t>Nõustamine</a:t>
            </a:r>
            <a:r>
              <a:rPr lang="et-EE" sz="2800"/>
              <a:t> – EAS ja </a:t>
            </a:r>
            <a:r>
              <a:rPr lang="et-EE" sz="2800" err="1"/>
              <a:t>Kredexi</a:t>
            </a:r>
            <a:r>
              <a:rPr lang="et-EE" sz="2800"/>
              <a:t> ühendasutus toetab nõustamise ja turudialoogidega uuel perioodil</a:t>
            </a:r>
          </a:p>
          <a:p>
            <a:pPr algn="just">
              <a:lnSpc>
                <a:spcPct val="115000"/>
              </a:lnSpc>
            </a:pPr>
            <a:r>
              <a:rPr lang="et-EE" sz="2800" b="1">
                <a:solidFill>
                  <a:srgbClr val="006EB5"/>
                </a:solidFill>
              </a:rPr>
              <a:t>Juhendmaterjalid</a:t>
            </a:r>
            <a:r>
              <a:rPr lang="et-EE" sz="2800"/>
              <a:t> – EAS ja </a:t>
            </a:r>
            <a:r>
              <a:rPr lang="et-EE" sz="2800" err="1"/>
              <a:t>Kredexi</a:t>
            </a:r>
            <a:r>
              <a:rPr lang="et-EE" sz="2800"/>
              <a:t> ühendasutus plaanib üle vaadata ja uuendada innovatsiooni hankimist käsitlevad juhendmaterjalid</a:t>
            </a:r>
          </a:p>
          <a:p>
            <a:pPr algn="just">
              <a:lnSpc>
                <a:spcPct val="115000"/>
              </a:lnSpc>
            </a:pPr>
            <a:r>
              <a:rPr lang="et-EE" sz="2800" b="1">
                <a:solidFill>
                  <a:srgbClr val="006EB5"/>
                </a:solidFill>
              </a:rPr>
              <a:t>Toetus</a:t>
            </a:r>
            <a:r>
              <a:rPr lang="et-EE" sz="2800"/>
              <a:t> – Riigikantselei juures on avatud uus meede avaliku sektori innovatsioonivõimekuse tõstmiseks. T</a:t>
            </a:r>
            <a:r>
              <a:rPr lang="et-EE" sz="2800" b="0" i="0">
                <a:solidFill>
                  <a:srgbClr val="000000"/>
                </a:solidFill>
                <a:effectLst/>
              </a:rPr>
              <a:t>oetust saavad avaliku sektori innovatsiooniprojektid, milles otsitakse „Eesti 2035“ strateegias toodud arenguvajaduste leevendamiseks lahendusi ja kasutatakse selleks uusi teadmisi ja tehnoloogiaid. </a:t>
            </a:r>
            <a:endParaRPr lang="et-EE" sz="2800"/>
          </a:p>
        </p:txBody>
      </p:sp>
    </p:spTree>
    <p:extLst>
      <p:ext uri="{BB962C8B-B14F-4D97-AF65-F5344CB8AC3E}">
        <p14:creationId xmlns:p14="http://schemas.microsoft.com/office/powerpoint/2010/main" val="4571422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459532" y="319956"/>
            <a:ext cx="10937082" cy="1138767"/>
          </a:xfrm>
        </p:spPr>
        <p:txBody>
          <a:bodyPr/>
          <a:lstStyle/>
          <a:p>
            <a:r>
              <a:rPr lang="et-EE"/>
              <a:t>Innovatsiooni hankimise näide</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vert="horz" lIns="121496" tIns="60748" rIns="121496" bIns="60748" rtlCol="0" anchor="t">
            <a:normAutofit fontScale="85000" lnSpcReduction="10000"/>
          </a:bodyPr>
          <a:lstStyle/>
          <a:p>
            <a:pPr marL="455295" indent="-455295" algn="just"/>
            <a:r>
              <a:rPr lang="et-EE" err="1">
                <a:latin typeface="Arial Narrow"/>
              </a:rPr>
              <a:t>Procura</a:t>
            </a:r>
            <a:r>
              <a:rPr lang="et-EE">
                <a:latin typeface="Arial Narrow"/>
              </a:rPr>
              <a:t>+ võrgustiku 2019 aasta innovaatilise hanke võitja</a:t>
            </a:r>
            <a:endParaRPr lang="en-US">
              <a:latin typeface="Arial Narrow"/>
            </a:endParaRPr>
          </a:p>
          <a:p>
            <a:pPr marL="455295" indent="-455295" algn="just"/>
            <a:r>
              <a:rPr lang="et-EE">
                <a:solidFill>
                  <a:srgbClr val="006EB5"/>
                </a:solidFill>
                <a:latin typeface="Arial Narrow"/>
              </a:rPr>
              <a:t>Hankija: </a:t>
            </a:r>
            <a:r>
              <a:rPr lang="et-EE" err="1">
                <a:latin typeface="Arial Narrow"/>
              </a:rPr>
              <a:t>Frederiksberg</a:t>
            </a:r>
            <a:r>
              <a:rPr lang="et-EE">
                <a:latin typeface="Arial Narrow"/>
              </a:rPr>
              <a:t> – </a:t>
            </a:r>
            <a:r>
              <a:rPr lang="fi-FI" err="1">
                <a:latin typeface="Arial Narrow"/>
              </a:rPr>
              <a:t>asum</a:t>
            </a:r>
            <a:r>
              <a:rPr lang="fi-FI">
                <a:latin typeface="Arial Narrow"/>
              </a:rPr>
              <a:t> </a:t>
            </a:r>
            <a:r>
              <a:rPr lang="fi-FI" err="1">
                <a:latin typeface="Arial Narrow"/>
              </a:rPr>
              <a:t>Taanis</a:t>
            </a:r>
            <a:r>
              <a:rPr lang="fi-FI">
                <a:latin typeface="Arial Narrow"/>
              </a:rPr>
              <a:t> </a:t>
            </a:r>
            <a:r>
              <a:rPr lang="fi-FI" err="1">
                <a:latin typeface="Arial Narrow"/>
              </a:rPr>
              <a:t>Pealinna</a:t>
            </a:r>
            <a:r>
              <a:rPr lang="fi-FI">
                <a:latin typeface="Arial Narrow"/>
              </a:rPr>
              <a:t> </a:t>
            </a:r>
            <a:r>
              <a:rPr lang="fi-FI" err="1">
                <a:latin typeface="Arial Narrow"/>
              </a:rPr>
              <a:t>piirkonnas</a:t>
            </a:r>
            <a:r>
              <a:rPr lang="fi-FI">
                <a:latin typeface="Arial Narrow"/>
              </a:rPr>
              <a:t> </a:t>
            </a:r>
            <a:r>
              <a:rPr lang="fi-FI" err="1">
                <a:latin typeface="Arial Narrow"/>
              </a:rPr>
              <a:t>Kopenhaageni</a:t>
            </a:r>
            <a:r>
              <a:rPr lang="fi-FI">
                <a:latin typeface="Arial Narrow"/>
              </a:rPr>
              <a:t> </a:t>
            </a:r>
            <a:r>
              <a:rPr lang="fi-FI" err="1">
                <a:latin typeface="Arial Narrow"/>
              </a:rPr>
              <a:t>linnas</a:t>
            </a:r>
            <a:endParaRPr lang="et-EE"/>
          </a:p>
          <a:p>
            <a:pPr marL="455295" indent="-455295" algn="just"/>
            <a:r>
              <a:rPr lang="et-EE">
                <a:solidFill>
                  <a:srgbClr val="006EB5"/>
                </a:solidFill>
                <a:latin typeface="Arial Narrow"/>
              </a:rPr>
              <a:t>Probleem: </a:t>
            </a:r>
            <a:r>
              <a:rPr lang="et-EE">
                <a:latin typeface="Arial Narrow"/>
              </a:rPr>
              <a:t>Vihmavalangud on aina sagenemas ning linna torustik ei ole valmis selliseid veekoguseid korraga vastu võtma, see aga tingib suured üleujutused, mis toovad suurt kahju linnale.</a:t>
            </a:r>
          </a:p>
          <a:p>
            <a:pPr marL="531495" lvl="1" indent="0" algn="just">
              <a:buNone/>
            </a:pPr>
            <a:r>
              <a:rPr lang="et-EE">
                <a:latin typeface="Arial Narrow"/>
              </a:rPr>
              <a:t>Nt. 2011 aastal toimunud suur vihmavalang tõi kaasa hinnanguliselt kahju kokku üle 6 miljardi Taani krooni (u 805 miljonit eurot). See ei hõlma otseseid omavalitsuse infrastruktuuri remondikulusid ega kaudseid kulusid, nagu saamata jäänud tulu, äritegevuse kaotust, kindlustusmaksete tõusu.</a:t>
            </a:r>
          </a:p>
          <a:p>
            <a:pPr marL="455295" indent="-455295"/>
            <a:endParaRPr lang="et-EE"/>
          </a:p>
        </p:txBody>
      </p:sp>
    </p:spTree>
    <p:extLst>
      <p:ext uri="{BB962C8B-B14F-4D97-AF65-F5344CB8AC3E}">
        <p14:creationId xmlns:p14="http://schemas.microsoft.com/office/powerpoint/2010/main" val="11031548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459532" y="319956"/>
            <a:ext cx="10937082" cy="1138767"/>
          </a:xfrm>
        </p:spPr>
        <p:txBody>
          <a:bodyPr/>
          <a:lstStyle/>
          <a:p>
            <a:r>
              <a:rPr lang="et-EE"/>
              <a:t>Innovatsiooni hankimise näide</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a:xfrm>
            <a:off x="406168" y="1275448"/>
            <a:ext cx="10937083" cy="4735800"/>
          </a:xfrm>
        </p:spPr>
        <p:txBody>
          <a:bodyPr>
            <a:normAutofit/>
          </a:bodyPr>
          <a:lstStyle/>
          <a:p>
            <a:r>
              <a:rPr lang="et-EE" sz="2400" i="1" err="1"/>
              <a:t>Procura</a:t>
            </a:r>
            <a:r>
              <a:rPr lang="et-EE" sz="2400" i="1"/>
              <a:t>+ võrgustiku 2019 aasta innovaatilise hanke võitja</a:t>
            </a:r>
          </a:p>
          <a:p>
            <a:endParaRPr lang="et-EE"/>
          </a:p>
        </p:txBody>
      </p:sp>
      <p:pic>
        <p:nvPicPr>
          <p:cNvPr id="5" name="Pilt 4">
            <a:extLst>
              <a:ext uri="{FF2B5EF4-FFF2-40B4-BE49-F238E27FC236}">
                <a16:creationId xmlns:a16="http://schemas.microsoft.com/office/drawing/2014/main" id="{3461DA7A-DBB2-700D-E66D-19DA13B5A06D}"/>
              </a:ext>
            </a:extLst>
          </p:cNvPr>
          <p:cNvPicPr>
            <a:picLocks noChangeAspect="1"/>
          </p:cNvPicPr>
          <p:nvPr/>
        </p:nvPicPr>
        <p:blipFill>
          <a:blip r:embed="rId3"/>
          <a:stretch>
            <a:fillRect/>
          </a:stretch>
        </p:blipFill>
        <p:spPr>
          <a:xfrm>
            <a:off x="459531" y="3069445"/>
            <a:ext cx="4890945" cy="3260630"/>
          </a:xfrm>
          <a:prstGeom prst="rect">
            <a:avLst/>
          </a:prstGeom>
        </p:spPr>
      </p:pic>
      <p:pic>
        <p:nvPicPr>
          <p:cNvPr id="7" name="Pilt 6">
            <a:extLst>
              <a:ext uri="{FF2B5EF4-FFF2-40B4-BE49-F238E27FC236}">
                <a16:creationId xmlns:a16="http://schemas.microsoft.com/office/drawing/2014/main" id="{89F5EB5E-EE3D-8D4D-D3E9-A20A06CCADB5}"/>
              </a:ext>
            </a:extLst>
          </p:cNvPr>
          <p:cNvPicPr>
            <a:picLocks noChangeAspect="1"/>
          </p:cNvPicPr>
          <p:nvPr/>
        </p:nvPicPr>
        <p:blipFill>
          <a:blip r:embed="rId4"/>
          <a:stretch>
            <a:fillRect/>
          </a:stretch>
        </p:blipFill>
        <p:spPr>
          <a:xfrm>
            <a:off x="546258" y="6313227"/>
            <a:ext cx="3771900" cy="304800"/>
          </a:xfrm>
          <a:prstGeom prst="rect">
            <a:avLst/>
          </a:prstGeom>
        </p:spPr>
      </p:pic>
      <p:pic>
        <p:nvPicPr>
          <p:cNvPr id="9" name="Pilt 8">
            <a:extLst>
              <a:ext uri="{FF2B5EF4-FFF2-40B4-BE49-F238E27FC236}">
                <a16:creationId xmlns:a16="http://schemas.microsoft.com/office/drawing/2014/main" id="{40EDAC75-CC10-F304-83AC-A6F70F095DB2}"/>
              </a:ext>
            </a:extLst>
          </p:cNvPr>
          <p:cNvPicPr>
            <a:picLocks noChangeAspect="1"/>
          </p:cNvPicPr>
          <p:nvPr/>
        </p:nvPicPr>
        <p:blipFill>
          <a:blip r:embed="rId5"/>
          <a:stretch>
            <a:fillRect/>
          </a:stretch>
        </p:blipFill>
        <p:spPr>
          <a:xfrm>
            <a:off x="6001988" y="3283795"/>
            <a:ext cx="5309563" cy="3029432"/>
          </a:xfrm>
          <a:prstGeom prst="rect">
            <a:avLst/>
          </a:prstGeom>
        </p:spPr>
      </p:pic>
      <p:pic>
        <p:nvPicPr>
          <p:cNvPr id="11" name="Pilt 10">
            <a:extLst>
              <a:ext uri="{FF2B5EF4-FFF2-40B4-BE49-F238E27FC236}">
                <a16:creationId xmlns:a16="http://schemas.microsoft.com/office/drawing/2014/main" id="{1556AD62-F8C6-295A-01FA-01BD03C4632D}"/>
              </a:ext>
            </a:extLst>
          </p:cNvPr>
          <p:cNvPicPr>
            <a:picLocks noChangeAspect="1"/>
          </p:cNvPicPr>
          <p:nvPr/>
        </p:nvPicPr>
        <p:blipFill>
          <a:blip r:embed="rId6"/>
          <a:stretch>
            <a:fillRect/>
          </a:stretch>
        </p:blipFill>
        <p:spPr>
          <a:xfrm>
            <a:off x="6375188" y="6313227"/>
            <a:ext cx="4709819" cy="289835"/>
          </a:xfrm>
          <a:prstGeom prst="rect">
            <a:avLst/>
          </a:prstGeom>
        </p:spPr>
      </p:pic>
      <p:sp>
        <p:nvSpPr>
          <p:cNvPr id="8" name="Rectangle 3">
            <a:extLst>
              <a:ext uri="{FF2B5EF4-FFF2-40B4-BE49-F238E27FC236}">
                <a16:creationId xmlns:a16="http://schemas.microsoft.com/office/drawing/2014/main" id="{FBA07C71-3A6A-9D96-FB00-8FFF27DF7AA5}"/>
              </a:ext>
            </a:extLst>
          </p:cNvPr>
          <p:cNvSpPr>
            <a:spLocks noChangeArrowheads="1"/>
          </p:cNvSpPr>
          <p:nvPr/>
        </p:nvSpPr>
        <p:spPr bwMode="auto">
          <a:xfrm>
            <a:off x="406167" y="1766326"/>
            <a:ext cx="11167133" cy="126702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t-EE" altLang="et-EE" sz="2100" b="0" i="0" u="none" strike="noStrike" cap="none" normalizeH="0" baseline="0">
                <a:ln>
                  <a:noFill/>
                </a:ln>
                <a:solidFill>
                  <a:srgbClr val="202124"/>
                </a:solidFill>
                <a:effectLst/>
                <a:latin typeface="inherit"/>
              </a:rPr>
              <a:t>Äärmuslik vihmasadu (vihmavalang) on termin, mida kasutatakse lühiajalise, kuid väga oluliselt intensiivse vihma puhul. Taani meteoroloogiainstituut määratleb selleks "rohkem kui 15 mm sademeid 30-minuti kestel”. </a:t>
            </a:r>
          </a:p>
          <a:p>
            <a:pPr marL="0" marR="0" lvl="0" indent="0" algn="l" defTabSz="914400" rtl="0" eaLnBrk="0" fontAlgn="base" latinLnBrk="0" hangingPunct="0">
              <a:lnSpc>
                <a:spcPct val="100000"/>
              </a:lnSpc>
              <a:spcBef>
                <a:spcPct val="0"/>
              </a:spcBef>
              <a:spcAft>
                <a:spcPct val="0"/>
              </a:spcAft>
              <a:buClrTx/>
              <a:buSzTx/>
              <a:buFontTx/>
              <a:buNone/>
              <a:tabLst/>
            </a:pPr>
            <a:r>
              <a:rPr kumimoji="0" lang="et-EE" altLang="et-EE" sz="2100" b="0" i="0" u="none" strike="noStrike" cap="none" normalizeH="0" baseline="0">
                <a:ln>
                  <a:noFill/>
                </a:ln>
                <a:solidFill>
                  <a:srgbClr val="202124"/>
                </a:solidFill>
                <a:effectLst/>
                <a:latin typeface="inherit"/>
              </a:rPr>
              <a:t>Vihmavalangu ajal 2011 aastal </a:t>
            </a:r>
            <a:r>
              <a:rPr lang="et-EE" altLang="et-EE" sz="2100">
                <a:solidFill>
                  <a:srgbClr val="202124"/>
                </a:solidFill>
                <a:latin typeface="inherit"/>
              </a:rPr>
              <a:t>Taanis </a:t>
            </a:r>
            <a:r>
              <a:rPr kumimoji="0" lang="et-EE" altLang="et-EE" sz="2100" b="0" i="0" u="none" strike="noStrike" cap="none" normalizeH="0" baseline="0">
                <a:ln>
                  <a:noFill/>
                </a:ln>
                <a:solidFill>
                  <a:srgbClr val="202124"/>
                </a:solidFill>
                <a:effectLst/>
                <a:latin typeface="inherit"/>
              </a:rPr>
              <a:t>mõõdeti sademeid ligi 100 mm ühe tunni jooksul.</a:t>
            </a:r>
            <a:r>
              <a:rPr kumimoji="0" lang="et-EE" altLang="et-EE" sz="700" b="0" i="0" u="none" strike="noStrike" cap="none" normalizeH="0" baseline="0">
                <a:ln>
                  <a:noFill/>
                </a:ln>
                <a:solidFill>
                  <a:schemeClr val="tx1"/>
                </a:solidFill>
                <a:effectLst/>
              </a:rPr>
              <a:t> </a:t>
            </a:r>
            <a:endParaRPr kumimoji="0" lang="et-EE" altLang="et-E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287751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459532" y="319956"/>
            <a:ext cx="10937082" cy="1138767"/>
          </a:xfrm>
        </p:spPr>
        <p:txBody>
          <a:bodyPr/>
          <a:lstStyle/>
          <a:p>
            <a:r>
              <a:rPr lang="et-EE"/>
              <a:t>Innovatsiooni hankimise näide</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a:xfrm>
            <a:off x="607614" y="1289475"/>
            <a:ext cx="11085167" cy="4735800"/>
          </a:xfrm>
        </p:spPr>
        <p:txBody>
          <a:bodyPr>
            <a:normAutofit/>
          </a:bodyPr>
          <a:lstStyle/>
          <a:p>
            <a:r>
              <a:rPr lang="et-EE" sz="2400" i="1" err="1"/>
              <a:t>Procura</a:t>
            </a:r>
            <a:r>
              <a:rPr lang="et-EE" sz="2400" i="1"/>
              <a:t>+ võrgustiku 2019 aasta innovaatilise hanke võitja</a:t>
            </a:r>
          </a:p>
          <a:p>
            <a:r>
              <a:rPr lang="et-EE"/>
              <a:t>Sarnaseid näited </a:t>
            </a:r>
          </a:p>
          <a:p>
            <a:pPr marL="0" indent="0">
              <a:buNone/>
            </a:pPr>
            <a:r>
              <a:rPr lang="et-EE"/>
              <a:t>probleemist leiab </a:t>
            </a:r>
          </a:p>
          <a:p>
            <a:pPr marL="0" indent="0">
              <a:buNone/>
            </a:pPr>
            <a:r>
              <a:rPr lang="et-EE"/>
              <a:t>ka Eestist!</a:t>
            </a:r>
          </a:p>
          <a:p>
            <a:endParaRPr lang="et-EE"/>
          </a:p>
        </p:txBody>
      </p:sp>
      <p:pic>
        <p:nvPicPr>
          <p:cNvPr id="6" name="Pilt 5">
            <a:extLst>
              <a:ext uri="{FF2B5EF4-FFF2-40B4-BE49-F238E27FC236}">
                <a16:creationId xmlns:a16="http://schemas.microsoft.com/office/drawing/2014/main" id="{672632DF-F504-E3F2-B450-C9AB333315D0}"/>
              </a:ext>
            </a:extLst>
          </p:cNvPr>
          <p:cNvPicPr>
            <a:picLocks noChangeAspect="1"/>
          </p:cNvPicPr>
          <p:nvPr/>
        </p:nvPicPr>
        <p:blipFill>
          <a:blip r:embed="rId3"/>
          <a:stretch>
            <a:fillRect/>
          </a:stretch>
        </p:blipFill>
        <p:spPr>
          <a:xfrm>
            <a:off x="4427472" y="2096798"/>
            <a:ext cx="7413391" cy="4735801"/>
          </a:xfrm>
          <a:prstGeom prst="rect">
            <a:avLst/>
          </a:prstGeom>
        </p:spPr>
      </p:pic>
    </p:spTree>
    <p:extLst>
      <p:ext uri="{BB962C8B-B14F-4D97-AF65-F5344CB8AC3E}">
        <p14:creationId xmlns:p14="http://schemas.microsoft.com/office/powerpoint/2010/main" val="39695198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459532" y="319956"/>
            <a:ext cx="10937082" cy="1138767"/>
          </a:xfrm>
        </p:spPr>
        <p:txBody>
          <a:bodyPr/>
          <a:lstStyle/>
          <a:p>
            <a:r>
              <a:rPr lang="et-EE"/>
              <a:t>Innovatsiooni hankimise näide</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a:normAutofit fontScale="77500" lnSpcReduction="20000"/>
          </a:bodyPr>
          <a:lstStyle/>
          <a:p>
            <a:r>
              <a:rPr lang="et-EE" sz="3100" i="1" err="1"/>
              <a:t>Procura</a:t>
            </a:r>
            <a:r>
              <a:rPr lang="et-EE" sz="3100" i="1"/>
              <a:t>+ võrgustiku 2019 aasta innovaatilise hanke võitja</a:t>
            </a:r>
          </a:p>
          <a:p>
            <a:pPr algn="just"/>
            <a:r>
              <a:rPr lang="et-EE">
                <a:solidFill>
                  <a:srgbClr val="006EB5"/>
                </a:solidFill>
              </a:rPr>
              <a:t>Lahendus: </a:t>
            </a:r>
            <a:r>
              <a:rPr lang="et-EE"/>
              <a:t>kasutati innovatsioonipartnerlust, et töötada välja kohandatud lahendused vihmavalangute paremaks haldamiseks. </a:t>
            </a:r>
          </a:p>
          <a:p>
            <a:pPr algn="just"/>
            <a:r>
              <a:rPr lang="et-EE"/>
              <a:t>Omavalitsus korraldas </a:t>
            </a:r>
            <a:r>
              <a:rPr lang="et-EE" b="1"/>
              <a:t>turudialoogi</a:t>
            </a:r>
            <a:r>
              <a:rPr lang="et-EE"/>
              <a:t>, et teavitada huvitatud turuosalisi eelseisvast hankest ja innovatsioonipartnerluse protsessist.</a:t>
            </a:r>
          </a:p>
          <a:p>
            <a:pPr algn="just"/>
            <a:r>
              <a:rPr lang="et-EE"/>
              <a:t>Lahenduse kallal töötas </a:t>
            </a:r>
            <a:r>
              <a:rPr lang="et-EE" b="1"/>
              <a:t>kaks konsortsiumi</a:t>
            </a:r>
            <a:r>
              <a:rPr lang="et-EE"/>
              <a:t>, kes töötasid välja kasutuskõlblikud tooted ja lahendused, mida linn saab hankida, ning lepingusse on sisse kirjutatud pidev süsteemi parendus. </a:t>
            </a:r>
          </a:p>
          <a:p>
            <a:pPr algn="just"/>
            <a:r>
              <a:rPr lang="et-EE"/>
              <a:t>Mõlemad lahendused püüavad vihmavee kinni ja lasevad selle välja, kui kanalisatsioon on selleks valmis. Maa-alused basseinid kasutavad salvestatud vihmavett ka puude ja haljasalade kastmiseks, vähendades tööd ja hooldusvajadust, sealhulgas ka aega, vett, veoautode kütust ja CO2.</a:t>
            </a:r>
          </a:p>
        </p:txBody>
      </p:sp>
    </p:spTree>
    <p:extLst>
      <p:ext uri="{BB962C8B-B14F-4D97-AF65-F5344CB8AC3E}">
        <p14:creationId xmlns:p14="http://schemas.microsoft.com/office/powerpoint/2010/main" val="9192551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459532" y="319956"/>
            <a:ext cx="6037521" cy="1138767"/>
          </a:xfrm>
        </p:spPr>
        <p:txBody>
          <a:bodyPr/>
          <a:lstStyle/>
          <a:p>
            <a:r>
              <a:rPr lang="et-EE"/>
              <a:t>Innovatsiooni hankimise näide</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a:xfrm>
            <a:off x="143447" y="1662565"/>
            <a:ext cx="5926754" cy="4565257"/>
          </a:xfrm>
        </p:spPr>
        <p:txBody>
          <a:bodyPr>
            <a:normAutofit/>
          </a:bodyPr>
          <a:lstStyle/>
          <a:p>
            <a:r>
              <a:rPr lang="et-EE" sz="2400" i="1" err="1"/>
              <a:t>Procura</a:t>
            </a:r>
            <a:r>
              <a:rPr lang="et-EE" sz="2400" i="1"/>
              <a:t>+ võrgustiku 2019 aasta innovaatilise hanke võitja</a:t>
            </a:r>
          </a:p>
        </p:txBody>
      </p:sp>
      <p:pic>
        <p:nvPicPr>
          <p:cNvPr id="5" name="Pilt 4">
            <a:extLst>
              <a:ext uri="{FF2B5EF4-FFF2-40B4-BE49-F238E27FC236}">
                <a16:creationId xmlns:a16="http://schemas.microsoft.com/office/drawing/2014/main" id="{174BBD2A-E47F-46EA-02B7-544BCECCCF78}"/>
              </a:ext>
            </a:extLst>
          </p:cNvPr>
          <p:cNvPicPr>
            <a:picLocks noChangeAspect="1"/>
          </p:cNvPicPr>
          <p:nvPr/>
        </p:nvPicPr>
        <p:blipFill>
          <a:blip r:embed="rId3"/>
          <a:stretch>
            <a:fillRect/>
          </a:stretch>
        </p:blipFill>
        <p:spPr>
          <a:xfrm>
            <a:off x="6720114" y="116114"/>
            <a:ext cx="5432199" cy="6716486"/>
          </a:xfrm>
          <a:prstGeom prst="rect">
            <a:avLst/>
          </a:prstGeom>
        </p:spPr>
      </p:pic>
      <p:pic>
        <p:nvPicPr>
          <p:cNvPr id="7" name="Pilt 6">
            <a:extLst>
              <a:ext uri="{FF2B5EF4-FFF2-40B4-BE49-F238E27FC236}">
                <a16:creationId xmlns:a16="http://schemas.microsoft.com/office/drawing/2014/main" id="{551562BE-B0E9-F155-84C0-7582D3732CA0}"/>
              </a:ext>
            </a:extLst>
          </p:cNvPr>
          <p:cNvPicPr>
            <a:picLocks noChangeAspect="1"/>
          </p:cNvPicPr>
          <p:nvPr/>
        </p:nvPicPr>
        <p:blipFill>
          <a:blip r:embed="rId4"/>
          <a:stretch>
            <a:fillRect/>
          </a:stretch>
        </p:blipFill>
        <p:spPr>
          <a:xfrm>
            <a:off x="1287915" y="2495439"/>
            <a:ext cx="5432199" cy="4221047"/>
          </a:xfrm>
          <a:prstGeom prst="rect">
            <a:avLst/>
          </a:prstGeom>
        </p:spPr>
      </p:pic>
    </p:spTree>
    <p:extLst>
      <p:ext uri="{BB962C8B-B14F-4D97-AF65-F5344CB8AC3E}">
        <p14:creationId xmlns:p14="http://schemas.microsoft.com/office/powerpoint/2010/main" val="10555013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69644AC-91DC-3452-D36C-0537FDE05EEC}"/>
              </a:ext>
            </a:extLst>
          </p:cNvPr>
          <p:cNvSpPr>
            <a:spLocks noGrp="1"/>
          </p:cNvSpPr>
          <p:nvPr>
            <p:ph type="ctrTitle"/>
          </p:nvPr>
        </p:nvSpPr>
        <p:spPr/>
        <p:txBody>
          <a:bodyPr/>
          <a:lstStyle/>
          <a:p>
            <a:r>
              <a:rPr lang="et-EE">
                <a:latin typeface="Arial Narrow"/>
              </a:rPr>
              <a:t>Aitäh!</a:t>
            </a:r>
          </a:p>
        </p:txBody>
      </p:sp>
      <p:sp>
        <p:nvSpPr>
          <p:cNvPr id="4" name="Alapealkiri 3">
            <a:extLst>
              <a:ext uri="{FF2B5EF4-FFF2-40B4-BE49-F238E27FC236}">
                <a16:creationId xmlns:a16="http://schemas.microsoft.com/office/drawing/2014/main" id="{4BF95626-6CF9-C0C2-7A73-4C3F86AD7E25}"/>
              </a:ext>
            </a:extLst>
          </p:cNvPr>
          <p:cNvSpPr>
            <a:spLocks noGrp="1"/>
          </p:cNvSpPr>
          <p:nvPr>
            <p:ph type="subTitle" idx="1"/>
          </p:nvPr>
        </p:nvSpPr>
        <p:spPr/>
        <p:txBody>
          <a:bodyPr vert="horz" wrap="none" lIns="121496" tIns="60748" rIns="121496" bIns="60748" rtlCol="0" anchor="t">
            <a:noAutofit/>
          </a:bodyPr>
          <a:lstStyle/>
          <a:p>
            <a:r>
              <a:rPr lang="et-EE">
                <a:latin typeface="Arial Narrow"/>
              </a:rPr>
              <a:t>Kati-Liis Vaarma</a:t>
            </a:r>
          </a:p>
          <a:p>
            <a:r>
              <a:rPr lang="et-EE">
                <a:latin typeface="Arial Narrow"/>
              </a:rPr>
              <a:t>Kati-liis.vaarma@mkm.ee</a:t>
            </a:r>
            <a:endParaRPr lang="et-EE"/>
          </a:p>
        </p:txBody>
      </p:sp>
    </p:spTree>
    <p:extLst>
      <p:ext uri="{BB962C8B-B14F-4D97-AF65-F5344CB8AC3E}">
        <p14:creationId xmlns:p14="http://schemas.microsoft.com/office/powerpoint/2010/main" val="4460011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385C3-8F98-9F72-4996-847BA65CF741}"/>
              </a:ext>
            </a:extLst>
          </p:cNvPr>
          <p:cNvSpPr>
            <a:spLocks noGrp="1"/>
          </p:cNvSpPr>
          <p:nvPr>
            <p:ph type="title"/>
          </p:nvPr>
        </p:nvSpPr>
        <p:spPr/>
        <p:txBody>
          <a:bodyPr/>
          <a:lstStyle/>
          <a:p>
            <a:r>
              <a:rPr lang="en-US" err="1">
                <a:latin typeface="Arial Narrow"/>
              </a:rPr>
              <a:t>Päevakava</a:t>
            </a:r>
            <a:endParaRPr lang="en-US" err="1"/>
          </a:p>
        </p:txBody>
      </p:sp>
      <p:sp>
        <p:nvSpPr>
          <p:cNvPr id="3" name="Text Placeholder 2">
            <a:extLst>
              <a:ext uri="{FF2B5EF4-FFF2-40B4-BE49-F238E27FC236}">
                <a16:creationId xmlns:a16="http://schemas.microsoft.com/office/drawing/2014/main" id="{A7357C17-64C7-A135-5BD0-0A5EB975EE6C}"/>
              </a:ext>
            </a:extLst>
          </p:cNvPr>
          <p:cNvSpPr>
            <a:spLocks noGrp="1"/>
          </p:cNvSpPr>
          <p:nvPr>
            <p:ph type="body" idx="1"/>
          </p:nvPr>
        </p:nvSpPr>
        <p:spPr/>
        <p:txBody>
          <a:bodyPr/>
          <a:lstStyle/>
          <a:p>
            <a:r>
              <a:rPr lang="en-US">
                <a:latin typeface="Arial Narrow"/>
              </a:rPr>
              <a:t>Enne </a:t>
            </a:r>
            <a:r>
              <a:rPr lang="en-US" err="1">
                <a:latin typeface="Arial Narrow"/>
              </a:rPr>
              <a:t>kohvipausi</a:t>
            </a:r>
            <a:endParaRPr lang="en-US" err="1"/>
          </a:p>
        </p:txBody>
      </p:sp>
      <p:graphicFrame>
        <p:nvGraphicFramePr>
          <p:cNvPr id="22" name="Content Placeholder 21">
            <a:extLst>
              <a:ext uri="{FF2B5EF4-FFF2-40B4-BE49-F238E27FC236}">
                <a16:creationId xmlns:a16="http://schemas.microsoft.com/office/drawing/2014/main" id="{C89F20DE-2F87-C991-4132-220796F8D431}"/>
              </a:ext>
            </a:extLst>
          </p:cNvPr>
          <p:cNvGraphicFramePr>
            <a:graphicFrameLocks noGrp="1"/>
          </p:cNvGraphicFramePr>
          <p:nvPr>
            <p:ph sz="quarter" idx="4"/>
          </p:nvPr>
        </p:nvGraphicFramePr>
        <p:xfrm>
          <a:off x="8164513" y="2166938"/>
          <a:ext cx="3960811" cy="4629278"/>
        </p:xfrm>
        <a:graphic>
          <a:graphicData uri="http://schemas.openxmlformats.org/drawingml/2006/table">
            <a:tbl>
              <a:tblPr firstRow="1" firstCol="1" bandRow="1">
                <a:tableStyleId>{5C22544A-7EE6-4342-B048-85BDC9FD1C3A}</a:tableStyleId>
              </a:tblPr>
              <a:tblGrid>
                <a:gridCol w="789615">
                  <a:extLst>
                    <a:ext uri="{9D8B030D-6E8A-4147-A177-3AD203B41FA5}">
                      <a16:colId xmlns:a16="http://schemas.microsoft.com/office/drawing/2014/main" val="2005778299"/>
                    </a:ext>
                  </a:extLst>
                </a:gridCol>
                <a:gridCol w="1515551">
                  <a:extLst>
                    <a:ext uri="{9D8B030D-6E8A-4147-A177-3AD203B41FA5}">
                      <a16:colId xmlns:a16="http://schemas.microsoft.com/office/drawing/2014/main" val="2562896281"/>
                    </a:ext>
                  </a:extLst>
                </a:gridCol>
                <a:gridCol w="1655645">
                  <a:extLst>
                    <a:ext uri="{9D8B030D-6E8A-4147-A177-3AD203B41FA5}">
                      <a16:colId xmlns:a16="http://schemas.microsoft.com/office/drawing/2014/main" val="2076341207"/>
                    </a:ext>
                  </a:extLst>
                </a:gridCol>
              </a:tblGrid>
              <a:tr h="340868">
                <a:tc>
                  <a:txBody>
                    <a:bodyPr/>
                    <a:lstStyle/>
                    <a:p>
                      <a:pPr marL="0" algn="l" rtl="0" eaLnBrk="1" latinLnBrk="0" hangingPunct="1">
                        <a:lnSpc>
                          <a:spcPct val="107000"/>
                        </a:lnSpc>
                        <a:spcBef>
                          <a:spcPts val="0"/>
                        </a:spcBef>
                        <a:spcAft>
                          <a:spcPts val="800"/>
                        </a:spcAft>
                      </a:pPr>
                      <a:r>
                        <a:rPr lang="et-EE" sz="1100" kern="100">
                          <a:effectLst/>
                        </a:rPr>
                        <a:t>12:35 – 13:30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lõuna</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endParaRPr lang="et-EE">
                        <a:effectLst/>
                      </a:endParaRPr>
                    </a:p>
                  </a:txBody>
                  <a:tcPr marL="0" marR="0" marT="0" marB="0" anchor="ctr"/>
                </a:tc>
                <a:extLst>
                  <a:ext uri="{0D108BD9-81ED-4DB2-BD59-A6C34878D82A}">
                    <a16:rowId xmlns:a16="http://schemas.microsoft.com/office/drawing/2014/main" val="1303394665"/>
                  </a:ext>
                </a:extLst>
              </a:tr>
              <a:tr h="671322">
                <a:tc>
                  <a:txBody>
                    <a:bodyPr/>
                    <a:lstStyle/>
                    <a:p>
                      <a:pPr marL="0" algn="l" rtl="0" eaLnBrk="1" latinLnBrk="0" hangingPunct="1">
                        <a:lnSpc>
                          <a:spcPct val="107000"/>
                        </a:lnSpc>
                        <a:spcBef>
                          <a:spcPts val="0"/>
                        </a:spcBef>
                        <a:spcAft>
                          <a:spcPts val="800"/>
                        </a:spcAft>
                      </a:pPr>
                      <a:r>
                        <a:rPr lang="et-EE" sz="1050" kern="100">
                          <a:effectLst/>
                        </a:rPr>
                        <a:t>13:30 – 13:45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Riigihangete strateegilised põhimõtted uue koalitsiooni prioriteetide valguses</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Mart Võrklaev, rahandusminister</a:t>
                      </a:r>
                      <a:endParaRPr lang="et-EE">
                        <a:effectLst/>
                      </a:endParaRPr>
                    </a:p>
                  </a:txBody>
                  <a:tcPr marL="0" marR="0" marT="0" marB="0" anchor="ctr"/>
                </a:tc>
                <a:extLst>
                  <a:ext uri="{0D108BD9-81ED-4DB2-BD59-A6C34878D82A}">
                    <a16:rowId xmlns:a16="http://schemas.microsoft.com/office/drawing/2014/main" val="1948433831"/>
                  </a:ext>
                </a:extLst>
              </a:tr>
              <a:tr h="3218434">
                <a:tc>
                  <a:txBody>
                    <a:bodyPr/>
                    <a:lstStyle/>
                    <a:p>
                      <a:pPr marL="0" algn="l" rtl="0" eaLnBrk="1" latinLnBrk="0" hangingPunct="1">
                        <a:lnSpc>
                          <a:spcPct val="107000"/>
                        </a:lnSpc>
                        <a:spcBef>
                          <a:spcPts val="0"/>
                        </a:spcBef>
                        <a:spcAft>
                          <a:spcPts val="800"/>
                        </a:spcAft>
                      </a:pPr>
                      <a:r>
                        <a:rPr lang="et-EE" sz="1050" kern="100">
                          <a:effectLst/>
                        </a:rPr>
                        <a:t>13:45 – 14:45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Paneeldiskussioon – strateegilised põhimõtted ja rakendamine</a:t>
                      </a:r>
                      <a:endParaRPr lang="et-EE">
                        <a:effectLst/>
                      </a:endParaRPr>
                    </a:p>
                  </a:txBody>
                  <a:tcPr marL="0" marR="0" marT="0" marB="0" anchor="ctr"/>
                </a:tc>
                <a:tc>
                  <a:txBody>
                    <a:bodyPr/>
                    <a:lstStyle/>
                    <a:p>
                      <a:pPr marL="228600" indent="-228600" algn="l" rtl="0" eaLnBrk="1" latinLnBrk="0" hangingPunct="1">
                        <a:lnSpc>
                          <a:spcPct val="107000"/>
                        </a:lnSpc>
                        <a:spcBef>
                          <a:spcPts val="0"/>
                        </a:spcBef>
                        <a:spcAft>
                          <a:spcPts val="0"/>
                        </a:spcAft>
                        <a:buClrTx/>
                        <a:buSzPts val="1050"/>
                        <a:buAutoNum type="arabicPeriod"/>
                      </a:pPr>
                      <a:r>
                        <a:rPr lang="et-EE" sz="1050" kern="100">
                          <a:solidFill>
                            <a:schemeClr val="dk1"/>
                          </a:solidFill>
                          <a:effectLst/>
                          <a:latin typeface="+mn-lt"/>
                          <a:ea typeface="+mn-ea"/>
                          <a:cs typeface="+mn-cs"/>
                        </a:rPr>
                        <a:t>Kaur Siruli, finantskontrolli osakond,</a:t>
                      </a:r>
                      <a:r>
                        <a:rPr lang="et-EE" sz="1050" kern="100">
                          <a:effectLst/>
                        </a:rPr>
                        <a:t> Rahandusministeerium</a:t>
                      </a:r>
                      <a:endParaRPr lang="et-EE" sz="1050">
                        <a:effectLst/>
                      </a:endParaRPr>
                    </a:p>
                    <a:p>
                      <a:pPr marL="347345" indent="-347345" algn="l" rtl="0" eaLnBrk="1" latinLnBrk="0" hangingPunct="1">
                        <a:lnSpc>
                          <a:spcPct val="107000"/>
                        </a:lnSpc>
                        <a:spcBef>
                          <a:spcPts val="0"/>
                        </a:spcBef>
                        <a:spcAft>
                          <a:spcPts val="0"/>
                        </a:spcAft>
                        <a:buAutoNum type="arabicPeriod"/>
                      </a:pPr>
                      <a:r>
                        <a:rPr lang="et-EE" sz="1050" kern="100">
                          <a:effectLst/>
                        </a:rPr>
                        <a:t>Pärt-Eo </a:t>
                      </a:r>
                      <a:r>
                        <a:rPr lang="et-EE" sz="1050" kern="100" err="1">
                          <a:effectLst/>
                        </a:rPr>
                        <a:t>Rannap</a:t>
                      </a:r>
                      <a:r>
                        <a:rPr lang="et-EE" sz="1050" kern="100">
                          <a:effectLst/>
                        </a:rPr>
                        <a:t>, Riigi Tugiteenuste Keskus</a:t>
                      </a:r>
                      <a:endParaRPr lang="et-EE">
                        <a:effectLst/>
                      </a:endParaRPr>
                    </a:p>
                    <a:p>
                      <a:pPr marL="347345" indent="-347345" algn="l" rtl="0" eaLnBrk="1" latinLnBrk="0" hangingPunct="1">
                        <a:lnSpc>
                          <a:spcPct val="107000"/>
                        </a:lnSpc>
                        <a:spcBef>
                          <a:spcPts val="0"/>
                        </a:spcBef>
                        <a:spcAft>
                          <a:spcPts val="0"/>
                        </a:spcAft>
                        <a:buAutoNum type="arabicPeriod"/>
                      </a:pPr>
                      <a:r>
                        <a:rPr lang="et-EE" sz="1050" kern="100">
                          <a:effectLst/>
                        </a:rPr>
                        <a:t>Kadi Metsmaa, </a:t>
                      </a:r>
                      <a:r>
                        <a:rPr lang="et-EE" sz="1050" kern="100" err="1">
                          <a:effectLst/>
                        </a:rPr>
                        <a:t>Esplan</a:t>
                      </a:r>
                      <a:r>
                        <a:rPr lang="et-EE" sz="1050" kern="100">
                          <a:effectLst/>
                        </a:rPr>
                        <a:t> OÜ, pakkuja</a:t>
                      </a:r>
                      <a:endParaRPr lang="et-EE">
                        <a:effectLst/>
                      </a:endParaRPr>
                    </a:p>
                    <a:p>
                      <a:pPr marL="347345" indent="-347345" algn="l" rtl="0" eaLnBrk="1" latinLnBrk="0" hangingPunct="1">
                        <a:lnSpc>
                          <a:spcPct val="107000"/>
                        </a:lnSpc>
                        <a:spcBef>
                          <a:spcPts val="0"/>
                        </a:spcBef>
                        <a:spcAft>
                          <a:spcPts val="0"/>
                        </a:spcAft>
                        <a:buAutoNum type="arabicPeriod"/>
                      </a:pPr>
                      <a:r>
                        <a:rPr lang="et-EE" sz="1050" kern="100">
                          <a:effectLst/>
                        </a:rPr>
                        <a:t>Kaur </a:t>
                      </a:r>
                      <a:r>
                        <a:rPr lang="et-EE" sz="1050" kern="100" err="1">
                          <a:effectLst/>
                        </a:rPr>
                        <a:t>Kajak</a:t>
                      </a:r>
                      <a:r>
                        <a:rPr lang="et-EE" sz="1050" kern="100">
                          <a:effectLst/>
                        </a:rPr>
                        <a:t>, halduspoliitika asekantsler, Rahandusministeerium</a:t>
                      </a:r>
                      <a:endParaRPr lang="et-EE">
                        <a:effectLst/>
                      </a:endParaRPr>
                    </a:p>
                    <a:p>
                      <a:pPr marL="347345" indent="-347345" algn="l" rtl="0" eaLnBrk="1" latinLnBrk="0" hangingPunct="1">
                        <a:lnSpc>
                          <a:spcPct val="107000"/>
                        </a:lnSpc>
                        <a:spcBef>
                          <a:spcPts val="0"/>
                        </a:spcBef>
                        <a:spcAft>
                          <a:spcPts val="800"/>
                        </a:spcAft>
                        <a:buAutoNum type="arabicPeriod"/>
                      </a:pPr>
                      <a:r>
                        <a:rPr lang="et-EE" sz="1050" kern="100" err="1">
                          <a:effectLst/>
                        </a:rPr>
                        <a:t>Agris</a:t>
                      </a:r>
                      <a:r>
                        <a:rPr lang="et-EE" sz="1050" kern="100">
                          <a:effectLst/>
                        </a:rPr>
                        <a:t> Peedu, Põhja-Eesti Regionaalhaigla juhatuse esimees</a:t>
                      </a:r>
                      <a:endParaRPr lang="et-EE">
                        <a:effectLst/>
                      </a:endParaRPr>
                    </a:p>
                  </a:txBody>
                  <a:tcPr marL="0" marR="0" marT="0" marB="0" anchor="ctr"/>
                </a:tc>
                <a:extLst>
                  <a:ext uri="{0D108BD9-81ED-4DB2-BD59-A6C34878D82A}">
                    <a16:rowId xmlns:a16="http://schemas.microsoft.com/office/drawing/2014/main" val="4254055658"/>
                  </a:ext>
                </a:extLst>
              </a:tr>
              <a:tr h="344551">
                <a:tc>
                  <a:txBody>
                    <a:bodyPr/>
                    <a:lstStyle/>
                    <a:p>
                      <a:pPr marL="0" algn="l" rtl="0" eaLnBrk="1" latinLnBrk="0" hangingPunct="1">
                        <a:lnSpc>
                          <a:spcPct val="107000"/>
                        </a:lnSpc>
                        <a:spcBef>
                          <a:spcPts val="0"/>
                        </a:spcBef>
                        <a:spcAft>
                          <a:spcPts val="800"/>
                        </a:spcAft>
                      </a:pPr>
                      <a:r>
                        <a:rPr lang="et-EE" sz="1050" kern="100">
                          <a:effectLst/>
                        </a:rPr>
                        <a:t>14:45 – 15:15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Küsimused-vastused, arutelu ja päeva kokkuvõte</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endParaRPr lang="et-EE">
                        <a:effectLst/>
                      </a:endParaRPr>
                    </a:p>
                  </a:txBody>
                  <a:tcPr marL="0" marR="0" marT="0" marB="0" anchor="ctr"/>
                </a:tc>
                <a:extLst>
                  <a:ext uri="{0D108BD9-81ED-4DB2-BD59-A6C34878D82A}">
                    <a16:rowId xmlns:a16="http://schemas.microsoft.com/office/drawing/2014/main" val="1998447985"/>
                  </a:ext>
                </a:extLst>
              </a:tr>
            </a:tbl>
          </a:graphicData>
        </a:graphic>
      </p:graphicFrame>
      <p:graphicFrame>
        <p:nvGraphicFramePr>
          <p:cNvPr id="24" name="Content Placeholder 23">
            <a:extLst>
              <a:ext uri="{FF2B5EF4-FFF2-40B4-BE49-F238E27FC236}">
                <a16:creationId xmlns:a16="http://schemas.microsoft.com/office/drawing/2014/main" id="{01577377-6F91-C11F-3B8B-343956A467F9}"/>
              </a:ext>
            </a:extLst>
          </p:cNvPr>
          <p:cNvGraphicFramePr>
            <a:graphicFrameLocks noGrp="1"/>
          </p:cNvGraphicFramePr>
          <p:nvPr>
            <p:ph sz="quarter" idx="13"/>
          </p:nvPr>
        </p:nvGraphicFramePr>
        <p:xfrm>
          <a:off x="4083050" y="2171700"/>
          <a:ext cx="3959223" cy="4637850"/>
        </p:xfrm>
        <a:graphic>
          <a:graphicData uri="http://schemas.openxmlformats.org/drawingml/2006/table">
            <a:tbl>
              <a:tblPr firstRow="1" firstCol="1" bandRow="1">
                <a:tableStyleId>{5C22544A-7EE6-4342-B048-85BDC9FD1C3A}</a:tableStyleId>
              </a:tblPr>
              <a:tblGrid>
                <a:gridCol w="687996">
                  <a:extLst>
                    <a:ext uri="{9D8B030D-6E8A-4147-A177-3AD203B41FA5}">
                      <a16:colId xmlns:a16="http://schemas.microsoft.com/office/drawing/2014/main" val="2409460119"/>
                    </a:ext>
                  </a:extLst>
                </a:gridCol>
                <a:gridCol w="1765424">
                  <a:extLst>
                    <a:ext uri="{9D8B030D-6E8A-4147-A177-3AD203B41FA5}">
                      <a16:colId xmlns:a16="http://schemas.microsoft.com/office/drawing/2014/main" val="3450330989"/>
                    </a:ext>
                  </a:extLst>
                </a:gridCol>
                <a:gridCol w="1505803">
                  <a:extLst>
                    <a:ext uri="{9D8B030D-6E8A-4147-A177-3AD203B41FA5}">
                      <a16:colId xmlns:a16="http://schemas.microsoft.com/office/drawing/2014/main" val="2210109782"/>
                    </a:ext>
                  </a:extLst>
                </a:gridCol>
              </a:tblGrid>
              <a:tr h="352425">
                <a:tc>
                  <a:txBody>
                    <a:bodyPr/>
                    <a:lstStyle/>
                    <a:p>
                      <a:pPr marL="0" algn="l" rtl="0" eaLnBrk="1" latinLnBrk="0" hangingPunct="1">
                        <a:lnSpc>
                          <a:spcPct val="107000"/>
                        </a:lnSpc>
                        <a:spcBef>
                          <a:spcPts val="0"/>
                        </a:spcBef>
                        <a:spcAft>
                          <a:spcPts val="800"/>
                        </a:spcAft>
                      </a:pPr>
                      <a:r>
                        <a:rPr lang="et-EE" sz="1100" kern="100">
                          <a:effectLst/>
                        </a:rPr>
                        <a:t>11:20 – 11:40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kohvipaus</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endParaRPr lang="et-EE">
                        <a:effectLst/>
                      </a:endParaRPr>
                    </a:p>
                  </a:txBody>
                  <a:tcPr marL="0" marR="0" marT="0" marB="0" anchor="ctr"/>
                </a:tc>
                <a:extLst>
                  <a:ext uri="{0D108BD9-81ED-4DB2-BD59-A6C34878D82A}">
                    <a16:rowId xmlns:a16="http://schemas.microsoft.com/office/drawing/2014/main" val="914623539"/>
                  </a:ext>
                </a:extLst>
              </a:tr>
              <a:tr h="1067054">
                <a:tc>
                  <a:txBody>
                    <a:bodyPr/>
                    <a:lstStyle/>
                    <a:p>
                      <a:pPr marL="0" algn="l" rtl="0" eaLnBrk="1" latinLnBrk="0" hangingPunct="1">
                        <a:lnSpc>
                          <a:spcPct val="107000"/>
                        </a:lnSpc>
                        <a:spcBef>
                          <a:spcPts val="0"/>
                        </a:spcBef>
                        <a:spcAft>
                          <a:spcPts val="800"/>
                        </a:spcAft>
                      </a:pPr>
                      <a:r>
                        <a:rPr lang="et-EE" sz="1100" kern="100">
                          <a:effectLst/>
                        </a:rPr>
                        <a:t>11:40 – 12:00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Suund „sotsiaalselt vastutustundlik“ tutvustus ja arutelu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Sotsiaalministeerium</a:t>
                      </a:r>
                      <a:endParaRPr lang="et-EE">
                        <a:effectLst/>
                      </a:endParaRPr>
                    </a:p>
                  </a:txBody>
                  <a:tcPr marL="0" marR="0" marT="0" marB="0" anchor="ctr"/>
                </a:tc>
                <a:extLst>
                  <a:ext uri="{0D108BD9-81ED-4DB2-BD59-A6C34878D82A}">
                    <a16:rowId xmlns:a16="http://schemas.microsoft.com/office/drawing/2014/main" val="205422217"/>
                  </a:ext>
                </a:extLst>
              </a:tr>
              <a:tr h="1067054">
                <a:tc>
                  <a:txBody>
                    <a:bodyPr/>
                    <a:lstStyle/>
                    <a:p>
                      <a:pPr marL="0" algn="l" rtl="0" eaLnBrk="1" latinLnBrk="0" hangingPunct="1">
                        <a:lnSpc>
                          <a:spcPct val="107000"/>
                        </a:lnSpc>
                        <a:spcBef>
                          <a:spcPts val="0"/>
                        </a:spcBef>
                        <a:spcAft>
                          <a:spcPts val="800"/>
                        </a:spcAft>
                      </a:pPr>
                      <a:r>
                        <a:rPr lang="et-EE" sz="1100" kern="100">
                          <a:effectLst/>
                        </a:rPr>
                        <a:t>12:00 – 12:20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Suund „keskkonnahoidlik“ tutvustus ja arutelu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Karen Silts, Keskkonnaministeerium</a:t>
                      </a:r>
                      <a:endParaRPr lang="et-EE">
                        <a:effectLst/>
                      </a:endParaRPr>
                    </a:p>
                  </a:txBody>
                  <a:tcPr marL="0" marR="0" marT="0" marB="0" anchor="ctr"/>
                </a:tc>
                <a:extLst>
                  <a:ext uri="{0D108BD9-81ED-4DB2-BD59-A6C34878D82A}">
                    <a16:rowId xmlns:a16="http://schemas.microsoft.com/office/drawing/2014/main" val="1518054229"/>
                  </a:ext>
                </a:extLst>
              </a:tr>
              <a:tr h="1613154">
                <a:tc>
                  <a:txBody>
                    <a:bodyPr/>
                    <a:lstStyle/>
                    <a:p>
                      <a:pPr marL="0" algn="l" rtl="0" eaLnBrk="1" latinLnBrk="0" hangingPunct="1">
                        <a:lnSpc>
                          <a:spcPct val="107000"/>
                        </a:lnSpc>
                        <a:spcBef>
                          <a:spcPts val="0"/>
                        </a:spcBef>
                        <a:spcAft>
                          <a:spcPts val="800"/>
                        </a:spcAft>
                      </a:pPr>
                      <a:r>
                        <a:rPr lang="et-EE" sz="1100" kern="100">
                          <a:effectLst/>
                        </a:rPr>
                        <a:t>12:20 – 12:35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Suundade „mõistlik“ ja „usaldusväärne“ tutvustus</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Kristel Mesilane, Rahandusministeerium, riigihangete ja riigiabi osakond</a:t>
                      </a:r>
                      <a:endParaRPr lang="et-EE">
                        <a:effectLst/>
                      </a:endParaRPr>
                    </a:p>
                  </a:txBody>
                  <a:tcPr marL="0" marR="0" marT="0" marB="0" anchor="ctr"/>
                </a:tc>
                <a:extLst>
                  <a:ext uri="{0D108BD9-81ED-4DB2-BD59-A6C34878D82A}">
                    <a16:rowId xmlns:a16="http://schemas.microsoft.com/office/drawing/2014/main" val="2662856754"/>
                  </a:ext>
                </a:extLst>
              </a:tr>
              <a:tr h="520827">
                <a:tc>
                  <a:txBody>
                    <a:bodyPr/>
                    <a:lstStyle/>
                    <a:p>
                      <a:pPr marL="0" algn="l" rtl="0" eaLnBrk="1" latinLnBrk="0" hangingPunct="1">
                        <a:lnSpc>
                          <a:spcPct val="107000"/>
                        </a:lnSpc>
                        <a:spcBef>
                          <a:spcPts val="0"/>
                        </a:spcBef>
                        <a:spcAft>
                          <a:spcPts val="800"/>
                        </a:spcAft>
                      </a:pPr>
                      <a:r>
                        <a:rPr lang="et-EE" sz="1100" kern="100">
                          <a:effectLst/>
                        </a:rPr>
                        <a:t>12:35 – 13:30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Lõuna</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 </a:t>
                      </a:r>
                      <a:endParaRPr lang="et-EE">
                        <a:effectLst/>
                      </a:endParaRPr>
                    </a:p>
                  </a:txBody>
                  <a:tcPr marL="0" marR="0" marT="0" marB="0" anchor="ctr"/>
                </a:tc>
                <a:extLst>
                  <a:ext uri="{0D108BD9-81ED-4DB2-BD59-A6C34878D82A}">
                    <a16:rowId xmlns:a16="http://schemas.microsoft.com/office/drawing/2014/main" val="3493701471"/>
                  </a:ext>
                </a:extLst>
              </a:tr>
            </a:tbl>
          </a:graphicData>
        </a:graphic>
      </p:graphicFrame>
      <p:sp>
        <p:nvSpPr>
          <p:cNvPr id="7" name="Text Placeholder 6">
            <a:extLst>
              <a:ext uri="{FF2B5EF4-FFF2-40B4-BE49-F238E27FC236}">
                <a16:creationId xmlns:a16="http://schemas.microsoft.com/office/drawing/2014/main" id="{5908CB18-CAC6-8C86-DECA-775118A07985}"/>
              </a:ext>
            </a:extLst>
          </p:cNvPr>
          <p:cNvSpPr>
            <a:spLocks noGrp="1"/>
          </p:cNvSpPr>
          <p:nvPr>
            <p:ph type="body" idx="14"/>
          </p:nvPr>
        </p:nvSpPr>
        <p:spPr/>
        <p:txBody>
          <a:bodyPr/>
          <a:lstStyle/>
          <a:p>
            <a:r>
              <a:rPr lang="en-US" err="1">
                <a:latin typeface="Arial Narrow"/>
              </a:rPr>
              <a:t>Pärast</a:t>
            </a:r>
            <a:r>
              <a:rPr lang="en-US">
                <a:latin typeface="Arial Narrow"/>
              </a:rPr>
              <a:t> </a:t>
            </a:r>
            <a:r>
              <a:rPr lang="en-US" err="1">
                <a:latin typeface="Arial Narrow"/>
              </a:rPr>
              <a:t>lõunat</a:t>
            </a:r>
            <a:endParaRPr lang="en-US" err="1"/>
          </a:p>
        </p:txBody>
      </p:sp>
      <p:sp>
        <p:nvSpPr>
          <p:cNvPr id="8" name="Text Placeholder 7">
            <a:extLst>
              <a:ext uri="{FF2B5EF4-FFF2-40B4-BE49-F238E27FC236}">
                <a16:creationId xmlns:a16="http://schemas.microsoft.com/office/drawing/2014/main" id="{1394E5CC-D49C-63EC-58D4-EA155937CF88}"/>
              </a:ext>
            </a:extLst>
          </p:cNvPr>
          <p:cNvSpPr>
            <a:spLocks noGrp="1"/>
          </p:cNvSpPr>
          <p:nvPr>
            <p:ph type="body" idx="15"/>
          </p:nvPr>
        </p:nvSpPr>
        <p:spPr/>
        <p:txBody>
          <a:bodyPr/>
          <a:lstStyle/>
          <a:p>
            <a:r>
              <a:rPr lang="en-US" err="1">
                <a:latin typeface="Arial Narrow"/>
              </a:rPr>
              <a:t>Pärast</a:t>
            </a:r>
            <a:r>
              <a:rPr lang="en-US">
                <a:latin typeface="Arial Narrow"/>
              </a:rPr>
              <a:t> </a:t>
            </a:r>
            <a:r>
              <a:rPr lang="en-US" err="1">
                <a:latin typeface="Arial Narrow"/>
              </a:rPr>
              <a:t>kohvipausi</a:t>
            </a:r>
            <a:endParaRPr lang="en-US" err="1"/>
          </a:p>
        </p:txBody>
      </p:sp>
      <p:graphicFrame>
        <p:nvGraphicFramePr>
          <p:cNvPr id="12" name="Content Placeholder 11">
            <a:extLst>
              <a:ext uri="{FF2B5EF4-FFF2-40B4-BE49-F238E27FC236}">
                <a16:creationId xmlns:a16="http://schemas.microsoft.com/office/drawing/2014/main" id="{44935B6F-7F02-81CF-9617-6286983C7C06}"/>
              </a:ext>
            </a:extLst>
          </p:cNvPr>
          <p:cNvGraphicFramePr>
            <a:graphicFrameLocks noGrp="1"/>
          </p:cNvGraphicFramePr>
          <p:nvPr>
            <p:ph sz="half" idx="2"/>
          </p:nvPr>
        </p:nvGraphicFramePr>
        <p:xfrm>
          <a:off x="0" y="2171700"/>
          <a:ext cx="3959223" cy="4536567"/>
        </p:xfrm>
        <a:graphic>
          <a:graphicData uri="http://schemas.openxmlformats.org/drawingml/2006/table">
            <a:tbl>
              <a:tblPr firstRow="1" firstCol="1" bandRow="1">
                <a:tableStyleId>{5C22544A-7EE6-4342-B048-85BDC9FD1C3A}</a:tableStyleId>
              </a:tblPr>
              <a:tblGrid>
                <a:gridCol w="786769">
                  <a:extLst>
                    <a:ext uri="{9D8B030D-6E8A-4147-A177-3AD203B41FA5}">
                      <a16:colId xmlns:a16="http://schemas.microsoft.com/office/drawing/2014/main" val="2064387557"/>
                    </a:ext>
                  </a:extLst>
                </a:gridCol>
                <a:gridCol w="1801954">
                  <a:extLst>
                    <a:ext uri="{9D8B030D-6E8A-4147-A177-3AD203B41FA5}">
                      <a16:colId xmlns:a16="http://schemas.microsoft.com/office/drawing/2014/main" val="1842718943"/>
                    </a:ext>
                  </a:extLst>
                </a:gridCol>
                <a:gridCol w="1370500">
                  <a:extLst>
                    <a:ext uri="{9D8B030D-6E8A-4147-A177-3AD203B41FA5}">
                      <a16:colId xmlns:a16="http://schemas.microsoft.com/office/drawing/2014/main" val="2684682292"/>
                    </a:ext>
                  </a:extLst>
                </a:gridCol>
              </a:tblGrid>
              <a:tr h="279908">
                <a:tc>
                  <a:txBody>
                    <a:bodyPr/>
                    <a:lstStyle/>
                    <a:p>
                      <a:pPr marL="0" algn="l" rtl="0" eaLnBrk="1" latinLnBrk="0" hangingPunct="1">
                        <a:lnSpc>
                          <a:spcPct val="107000"/>
                        </a:lnSpc>
                        <a:spcBef>
                          <a:spcPts val="0"/>
                        </a:spcBef>
                        <a:spcAft>
                          <a:spcPts val="800"/>
                        </a:spcAft>
                      </a:pPr>
                      <a:r>
                        <a:rPr lang="et-EE" sz="1000" kern="100">
                          <a:effectLst/>
                        </a:rPr>
                        <a:t>9:45 – 10:00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Kogunemine </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 </a:t>
                      </a:r>
                      <a:endParaRPr lang="et-EE">
                        <a:effectLst/>
                      </a:endParaRPr>
                    </a:p>
                  </a:txBody>
                  <a:tcPr marL="0" marR="0" marT="0" marB="0" anchor="ctr"/>
                </a:tc>
                <a:extLst>
                  <a:ext uri="{0D108BD9-81ED-4DB2-BD59-A6C34878D82A}">
                    <a16:rowId xmlns:a16="http://schemas.microsoft.com/office/drawing/2014/main" val="561284768"/>
                  </a:ext>
                </a:extLst>
              </a:tr>
              <a:tr h="867029">
                <a:tc>
                  <a:txBody>
                    <a:bodyPr/>
                    <a:lstStyle/>
                    <a:p>
                      <a:pPr marL="0" algn="l" rtl="0" eaLnBrk="1" latinLnBrk="0" hangingPunct="1">
                        <a:lnSpc>
                          <a:spcPct val="107000"/>
                        </a:lnSpc>
                        <a:spcBef>
                          <a:spcPts val="0"/>
                        </a:spcBef>
                        <a:spcAft>
                          <a:spcPts val="800"/>
                        </a:spcAft>
                      </a:pPr>
                      <a:r>
                        <a:rPr lang="et-EE" sz="1000" kern="100">
                          <a:effectLst/>
                        </a:rPr>
                        <a:t>10:00 – 10.05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Tervitussõnad</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Kaur Kajak, Rahandusministeeriumi halduspoliitika asekantsler</a:t>
                      </a:r>
                      <a:endParaRPr lang="et-EE">
                        <a:effectLst/>
                      </a:endParaRPr>
                    </a:p>
                  </a:txBody>
                  <a:tcPr marL="0" marR="0" marT="0" marB="0" anchor="ctr"/>
                </a:tc>
                <a:extLst>
                  <a:ext uri="{0D108BD9-81ED-4DB2-BD59-A6C34878D82A}">
                    <a16:rowId xmlns:a16="http://schemas.microsoft.com/office/drawing/2014/main" val="4174772413"/>
                  </a:ext>
                </a:extLst>
              </a:tr>
              <a:tr h="573532">
                <a:tc>
                  <a:txBody>
                    <a:bodyPr/>
                    <a:lstStyle/>
                    <a:p>
                      <a:pPr marL="0" algn="l" rtl="0" eaLnBrk="1" latinLnBrk="0" hangingPunct="1">
                        <a:lnSpc>
                          <a:spcPct val="107000"/>
                        </a:lnSpc>
                        <a:spcBef>
                          <a:spcPts val="0"/>
                        </a:spcBef>
                        <a:spcAft>
                          <a:spcPts val="800"/>
                        </a:spcAft>
                      </a:pPr>
                      <a:r>
                        <a:rPr lang="et-EE" sz="1000" kern="100">
                          <a:effectLst/>
                        </a:rPr>
                        <a:t>10:05 – 10:25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Riigi üldiste strateegiliste eesmärkide tutvustus (Eesti 2035)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Ott Karulin, Riigikantselei strateegiabüroo</a:t>
                      </a:r>
                      <a:endParaRPr lang="et-EE">
                        <a:effectLst/>
                      </a:endParaRPr>
                    </a:p>
                  </a:txBody>
                  <a:tcPr marL="0" marR="0" marT="0" marB="0" anchor="ctr"/>
                </a:tc>
                <a:extLst>
                  <a:ext uri="{0D108BD9-81ED-4DB2-BD59-A6C34878D82A}">
                    <a16:rowId xmlns:a16="http://schemas.microsoft.com/office/drawing/2014/main" val="3580618265"/>
                  </a:ext>
                </a:extLst>
              </a:tr>
              <a:tr h="867029">
                <a:tc>
                  <a:txBody>
                    <a:bodyPr/>
                    <a:lstStyle/>
                    <a:p>
                      <a:pPr marL="0" algn="l" rtl="0" eaLnBrk="1" latinLnBrk="0" hangingPunct="1">
                        <a:lnSpc>
                          <a:spcPct val="107000"/>
                        </a:lnSpc>
                        <a:spcBef>
                          <a:spcPts val="0"/>
                        </a:spcBef>
                        <a:spcAft>
                          <a:spcPts val="800"/>
                        </a:spcAft>
                      </a:pPr>
                      <a:r>
                        <a:rPr lang="et-EE" sz="1000" kern="100">
                          <a:effectLst/>
                        </a:rPr>
                        <a:t>10:25 – 10:40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Riigihangete valdkonna strateegiliste põhimõtete tutvustus ja kujunemislugu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Kristel Mesilane ja Karoli Niilus, Rahandusministeerium, riigihangete ja riigiabi osakond </a:t>
                      </a:r>
                      <a:endParaRPr lang="et-EE">
                        <a:effectLst/>
                      </a:endParaRPr>
                    </a:p>
                  </a:txBody>
                  <a:tcPr marL="0" marR="0" marT="0" marB="0" anchor="ctr"/>
                </a:tc>
                <a:extLst>
                  <a:ext uri="{0D108BD9-81ED-4DB2-BD59-A6C34878D82A}">
                    <a16:rowId xmlns:a16="http://schemas.microsoft.com/office/drawing/2014/main" val="1596639999"/>
                  </a:ext>
                </a:extLst>
              </a:tr>
              <a:tr h="802132">
                <a:tc>
                  <a:txBody>
                    <a:bodyPr/>
                    <a:lstStyle/>
                    <a:p>
                      <a:pPr marL="0" algn="l" rtl="0" eaLnBrk="1" latinLnBrk="0" hangingPunct="1">
                        <a:lnSpc>
                          <a:spcPct val="107000"/>
                        </a:lnSpc>
                        <a:spcBef>
                          <a:spcPts val="0"/>
                        </a:spcBef>
                        <a:spcAft>
                          <a:spcPts val="800"/>
                        </a:spcAft>
                      </a:pPr>
                      <a:r>
                        <a:rPr lang="et-EE" sz="1000" kern="100">
                          <a:effectLst/>
                        </a:rPr>
                        <a:t>10:40 – 11:00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Riigihanke ettevalmistus, probleemist lähtumine, turudialoog</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Birgit Vilippus,</a:t>
                      </a:r>
                      <a:endParaRPr lang="et-EE">
                        <a:effectLst/>
                      </a:endParaRPr>
                    </a:p>
                    <a:p>
                      <a:pPr marL="0" algn="l" rtl="0" eaLnBrk="1" latinLnBrk="0" hangingPunct="1">
                        <a:lnSpc>
                          <a:spcPct val="107000"/>
                        </a:lnSpc>
                        <a:spcBef>
                          <a:spcPts val="0"/>
                        </a:spcBef>
                        <a:spcAft>
                          <a:spcPts val="800"/>
                        </a:spcAft>
                      </a:pPr>
                      <a:r>
                        <a:rPr lang="et-EE" sz="1000" kern="100">
                          <a:effectLst/>
                        </a:rPr>
                        <a:t>EASi ja Kredexi Ühendasutus</a:t>
                      </a:r>
                      <a:endParaRPr lang="et-EE">
                        <a:effectLst/>
                      </a:endParaRPr>
                    </a:p>
                  </a:txBody>
                  <a:tcPr marL="0" marR="0" marT="0" marB="0" anchor="ctr"/>
                </a:tc>
                <a:extLst>
                  <a:ext uri="{0D108BD9-81ED-4DB2-BD59-A6C34878D82A}">
                    <a16:rowId xmlns:a16="http://schemas.microsoft.com/office/drawing/2014/main" val="1237694562"/>
                  </a:ext>
                </a:extLst>
              </a:tr>
              <a:tr h="867029">
                <a:tc>
                  <a:txBody>
                    <a:bodyPr/>
                    <a:lstStyle/>
                    <a:p>
                      <a:pPr marL="0" algn="l" rtl="0" eaLnBrk="1" latinLnBrk="0" hangingPunct="1">
                        <a:lnSpc>
                          <a:spcPct val="107000"/>
                        </a:lnSpc>
                        <a:spcBef>
                          <a:spcPts val="0"/>
                        </a:spcBef>
                        <a:spcAft>
                          <a:spcPts val="800"/>
                        </a:spcAft>
                      </a:pPr>
                      <a:r>
                        <a:rPr lang="et-EE" sz="1000" kern="100">
                          <a:effectLst/>
                        </a:rPr>
                        <a:t>11:00 -  11:20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Suund „innovatsiooni toetav“ tutvustus ja arutelu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Kati-Liis Vaarma, Majandus- ja Kommunikatsiooniministeerium</a:t>
                      </a:r>
                      <a:endParaRPr lang="et-EE">
                        <a:effectLst/>
                      </a:endParaRPr>
                    </a:p>
                  </a:txBody>
                  <a:tcPr marL="0" marR="0" marT="0" marB="0" anchor="ctr"/>
                </a:tc>
                <a:extLst>
                  <a:ext uri="{0D108BD9-81ED-4DB2-BD59-A6C34878D82A}">
                    <a16:rowId xmlns:a16="http://schemas.microsoft.com/office/drawing/2014/main" val="3724697401"/>
                  </a:ext>
                </a:extLst>
              </a:tr>
              <a:tr h="279908">
                <a:tc>
                  <a:txBody>
                    <a:bodyPr/>
                    <a:lstStyle/>
                    <a:p>
                      <a:pPr marL="0" algn="l" rtl="0" eaLnBrk="1" latinLnBrk="0" hangingPunct="1">
                        <a:lnSpc>
                          <a:spcPct val="107000"/>
                        </a:lnSpc>
                        <a:spcBef>
                          <a:spcPts val="0"/>
                        </a:spcBef>
                        <a:spcAft>
                          <a:spcPts val="800"/>
                        </a:spcAft>
                      </a:pPr>
                      <a:r>
                        <a:rPr lang="et-EE" sz="1000" kern="100">
                          <a:effectLst/>
                        </a:rPr>
                        <a:t>11:20 – 11:40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Kohvipaus </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 </a:t>
                      </a:r>
                      <a:endParaRPr lang="et-EE">
                        <a:effectLst/>
                      </a:endParaRPr>
                    </a:p>
                  </a:txBody>
                  <a:tcPr marL="0" marR="0" marT="0" marB="0" anchor="ctr"/>
                </a:tc>
                <a:extLst>
                  <a:ext uri="{0D108BD9-81ED-4DB2-BD59-A6C34878D82A}">
                    <a16:rowId xmlns:a16="http://schemas.microsoft.com/office/drawing/2014/main" val="3764759678"/>
                  </a:ext>
                </a:extLst>
              </a:tr>
            </a:tbl>
          </a:graphicData>
        </a:graphic>
      </p:graphicFrame>
    </p:spTree>
    <p:extLst>
      <p:ext uri="{BB962C8B-B14F-4D97-AF65-F5344CB8AC3E}">
        <p14:creationId xmlns:p14="http://schemas.microsoft.com/office/powerpoint/2010/main" val="9453950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22ADA80-BFB6-3C0E-D0B4-372A1BF0AAFD}"/>
              </a:ext>
            </a:extLst>
          </p:cNvPr>
          <p:cNvSpPr>
            <a:spLocks noGrp="1"/>
          </p:cNvSpPr>
          <p:nvPr>
            <p:ph type="ctrTitle"/>
          </p:nvPr>
        </p:nvSpPr>
        <p:spPr/>
        <p:txBody>
          <a:bodyPr/>
          <a:lstStyle/>
          <a:p>
            <a:r>
              <a:rPr lang="et-EE"/>
              <a:t>Suund „sotsiaalselt vastutustundlik“</a:t>
            </a:r>
          </a:p>
        </p:txBody>
      </p:sp>
      <p:sp>
        <p:nvSpPr>
          <p:cNvPr id="4" name="Alapealkiri 3">
            <a:extLst>
              <a:ext uri="{FF2B5EF4-FFF2-40B4-BE49-F238E27FC236}">
                <a16:creationId xmlns:a16="http://schemas.microsoft.com/office/drawing/2014/main" id="{16F53FAA-BA4D-5FB4-3348-6945898085D4}"/>
              </a:ext>
            </a:extLst>
          </p:cNvPr>
          <p:cNvSpPr>
            <a:spLocks noGrp="1"/>
          </p:cNvSpPr>
          <p:nvPr>
            <p:ph type="subTitle" idx="1"/>
          </p:nvPr>
        </p:nvSpPr>
        <p:spPr/>
        <p:txBody>
          <a:bodyPr vert="horz" wrap="none" lIns="121496" tIns="60748" rIns="121496" bIns="60748" rtlCol="0" anchor="t">
            <a:noAutofit/>
          </a:bodyPr>
          <a:lstStyle/>
          <a:p>
            <a:r>
              <a:rPr lang="et-EE">
                <a:latin typeface="Arial Narrow"/>
              </a:rPr>
              <a:t>Nele </a:t>
            </a:r>
            <a:r>
              <a:rPr lang="et-EE" err="1">
                <a:latin typeface="Arial Narrow"/>
              </a:rPr>
              <a:t>Labi</a:t>
            </a:r>
            <a:r>
              <a:rPr lang="et-EE">
                <a:latin typeface="Arial Narrow"/>
              </a:rPr>
              <a:t>, Sotsiaalministeerium</a:t>
            </a:r>
          </a:p>
          <a:p>
            <a:r>
              <a:rPr lang="et-EE">
                <a:latin typeface="Arial Narrow"/>
              </a:rPr>
              <a:t>Piret </a:t>
            </a:r>
            <a:r>
              <a:rPr lang="et-EE" err="1">
                <a:latin typeface="Arial Narrow"/>
              </a:rPr>
              <a:t>Lemsalu</a:t>
            </a:r>
            <a:r>
              <a:rPr lang="et-EE">
                <a:latin typeface="Arial Narrow"/>
              </a:rPr>
              <a:t>, Hoolekandeteenused AS</a:t>
            </a:r>
            <a:endParaRPr lang="et-EE"/>
          </a:p>
        </p:txBody>
      </p:sp>
    </p:spTree>
    <p:extLst>
      <p:ext uri="{BB962C8B-B14F-4D97-AF65-F5344CB8AC3E}">
        <p14:creationId xmlns:p14="http://schemas.microsoft.com/office/powerpoint/2010/main" val="24596421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latin typeface="Arial Narrow"/>
              </a:rPr>
              <a:t>Sotsiaalselt vastutustundlik riigihange</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a:xfrm>
            <a:off x="607614" y="1594275"/>
            <a:ext cx="11405737" cy="4735800"/>
          </a:xfrm>
        </p:spPr>
        <p:txBody>
          <a:bodyPr vert="horz" lIns="121496" tIns="60748" rIns="121496" bIns="60748" rtlCol="0" anchor="t">
            <a:normAutofit fontScale="92500" lnSpcReduction="10000"/>
          </a:bodyPr>
          <a:lstStyle/>
          <a:p>
            <a:pPr marL="0" indent="0">
              <a:buNone/>
            </a:pPr>
            <a:r>
              <a:rPr lang="et">
                <a:latin typeface="Arial Narrow"/>
              </a:rPr>
              <a:t>... on riigihange, mille</a:t>
            </a:r>
            <a:endParaRPr lang="et-EE"/>
          </a:p>
          <a:p>
            <a:pPr marL="571500" indent="-571500">
              <a:buFont typeface="Wingdings" pitchFamily="34" charset="0"/>
              <a:buChar char="Ø"/>
            </a:pPr>
            <a:r>
              <a:rPr lang="et">
                <a:latin typeface="Arial Narrow"/>
              </a:rPr>
              <a:t>tehnilises kirjelduses, </a:t>
            </a:r>
            <a:endParaRPr lang="et-EE"/>
          </a:p>
          <a:p>
            <a:pPr marL="571500" indent="-571500">
              <a:buFont typeface="Wingdings" pitchFamily="34" charset="0"/>
              <a:buChar char="Ø"/>
            </a:pPr>
            <a:r>
              <a:rPr lang="et">
                <a:latin typeface="Arial Narrow"/>
              </a:rPr>
              <a:t>vastavustingimustes, </a:t>
            </a:r>
            <a:endParaRPr lang="et-EE"/>
          </a:p>
          <a:p>
            <a:pPr marL="571500" indent="-571500">
              <a:buFont typeface="Wingdings" pitchFamily="34" charset="0"/>
              <a:buChar char="Ø"/>
            </a:pPr>
            <a:r>
              <a:rPr lang="et">
                <a:latin typeface="Arial Narrow"/>
              </a:rPr>
              <a:t>hindamiskriteeriumites ja/või </a:t>
            </a:r>
            <a:endParaRPr lang="et-EE"/>
          </a:p>
          <a:p>
            <a:pPr marL="571500" indent="-571500">
              <a:buFont typeface="Wingdings" pitchFamily="34" charset="0"/>
              <a:buChar char="Ø"/>
            </a:pPr>
            <a:r>
              <a:rPr lang="et">
                <a:latin typeface="Arial Narrow"/>
              </a:rPr>
              <a:t>lepingus</a:t>
            </a:r>
            <a:endParaRPr lang="et-EE"/>
          </a:p>
          <a:p>
            <a:pPr marL="0" indent="0">
              <a:buNone/>
            </a:pPr>
            <a:r>
              <a:rPr lang="et">
                <a:latin typeface="Arial Narrow"/>
              </a:rPr>
              <a:t>sisaldub tingimus, et hangitavad esemed/teenused oleksid </a:t>
            </a:r>
            <a:endParaRPr lang="et-EE" sz="4000">
              <a:solidFill>
                <a:srgbClr val="006EB5"/>
              </a:solidFill>
              <a:latin typeface="Arial Narrow"/>
              <a:ea typeface="+mj-ea"/>
              <a:cs typeface="+mj-cs"/>
            </a:endParaRPr>
          </a:p>
          <a:p>
            <a:pPr marL="0" indent="0">
              <a:buNone/>
            </a:pPr>
            <a:r>
              <a:rPr lang="et" sz="4000" b="1">
                <a:solidFill>
                  <a:srgbClr val="006EB5"/>
                </a:solidFill>
                <a:latin typeface="Arial Narrow"/>
                <a:ea typeface="+mj-ea"/>
                <a:cs typeface="+mj-cs"/>
              </a:rPr>
              <a:t>toodetud või pakutud eetiliselt ja </a:t>
            </a:r>
            <a:endParaRPr lang="et-EE" sz="4000">
              <a:solidFill>
                <a:srgbClr val="006EB5"/>
              </a:solidFill>
              <a:latin typeface="Arial Narrow"/>
              <a:ea typeface="+mj-ea"/>
              <a:cs typeface="+mj-cs"/>
            </a:endParaRPr>
          </a:p>
          <a:p>
            <a:pPr marL="0" indent="0">
              <a:buNone/>
            </a:pPr>
            <a:r>
              <a:rPr lang="et" sz="4000" b="1">
                <a:solidFill>
                  <a:srgbClr val="006EB5"/>
                </a:solidFill>
                <a:latin typeface="Arial Narrow"/>
                <a:ea typeface="+mj-ea"/>
                <a:cs typeface="+mj-cs"/>
              </a:rPr>
              <a:t>kus arvestatakse sotsiaalset väärtust</a:t>
            </a:r>
            <a:r>
              <a:rPr lang="et" sz="4000">
                <a:solidFill>
                  <a:srgbClr val="006EB5"/>
                </a:solidFill>
                <a:latin typeface="Arial Narrow"/>
                <a:ea typeface="+mj-ea"/>
                <a:cs typeface="+mj-cs"/>
              </a:rPr>
              <a:t>. </a:t>
            </a:r>
            <a:endParaRPr lang="et-EE" sz="4000">
              <a:solidFill>
                <a:srgbClr val="006EB5"/>
              </a:solidFill>
              <a:latin typeface="Arial Narrow"/>
              <a:ea typeface="+mj-ea"/>
              <a:cs typeface="+mj-cs"/>
            </a:endParaRPr>
          </a:p>
          <a:p>
            <a:pPr marL="0" indent="0">
              <a:buNone/>
            </a:pPr>
            <a:endParaRPr lang="et" b="1">
              <a:latin typeface="Arial Narrow"/>
            </a:endParaRPr>
          </a:p>
          <a:p>
            <a:pPr marL="986790" lvl="1" indent="-379095"/>
            <a:endParaRPr lang="et-EE"/>
          </a:p>
        </p:txBody>
      </p:sp>
    </p:spTree>
    <p:extLst>
      <p:ext uri="{BB962C8B-B14F-4D97-AF65-F5344CB8AC3E}">
        <p14:creationId xmlns:p14="http://schemas.microsoft.com/office/powerpoint/2010/main" val="26473043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latin typeface="Arial Narrow"/>
              </a:rPr>
              <a:t>Sotsiaalsed kaalutlused</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vert="horz" lIns="121496" tIns="60748" rIns="121496" bIns="60748" rtlCol="0" anchor="t">
            <a:normAutofit fontScale="92500" lnSpcReduction="20000"/>
          </a:bodyPr>
          <a:lstStyle/>
          <a:p>
            <a:pPr marL="0" indent="0">
              <a:buNone/>
            </a:pPr>
            <a:r>
              <a:rPr lang="et" sz="3200">
                <a:latin typeface="Arial Narrow"/>
              </a:rPr>
              <a:t>Sotsiaalselt vastutustundlikus hankes </a:t>
            </a:r>
            <a:r>
              <a:rPr lang="et" sz="3200" b="1">
                <a:latin typeface="Arial Narrow"/>
              </a:rPr>
              <a:t>arvestatakse sotsiaalsete kaalutlustega</a:t>
            </a:r>
            <a:r>
              <a:rPr lang="et" sz="3200">
                <a:latin typeface="Arial Narrow"/>
              </a:rPr>
              <a:t>, sellega </a:t>
            </a:r>
            <a:r>
              <a:rPr lang="et" sz="3200" b="1">
                <a:latin typeface="Arial Narrow"/>
              </a:rPr>
              <a:t>toetatakse riigi sotsiaal- või tööpoliitikat</a:t>
            </a:r>
            <a:r>
              <a:rPr lang="et" sz="3200">
                <a:latin typeface="Arial Narrow"/>
              </a:rPr>
              <a:t>.</a:t>
            </a:r>
            <a:endParaRPr lang="et-EE" sz="3200"/>
          </a:p>
          <a:p>
            <a:pPr marL="0" indent="0">
              <a:buNone/>
            </a:pPr>
            <a:r>
              <a:rPr lang="et" sz="3200">
                <a:latin typeface="Arial Narrow"/>
              </a:rPr>
              <a:t>Eesmärgiks on seada eeskujusid ja mõjutada turgu panustama sotsiaalse heaolu loomisesse:</a:t>
            </a:r>
            <a:endParaRPr lang="et-EE" sz="3200"/>
          </a:p>
          <a:p>
            <a:pPr marL="571500" indent="-571500">
              <a:buFont typeface="Wingdings,Sans-Serif"/>
              <a:buChar char="Ø"/>
            </a:pPr>
            <a:r>
              <a:rPr lang="et" sz="3200">
                <a:latin typeface="Arial Narrow"/>
              </a:rPr>
              <a:t>luua uusi töövõimalusi, </a:t>
            </a:r>
            <a:endParaRPr lang="et-EE" sz="3200">
              <a:latin typeface="Arial Narrow"/>
            </a:endParaRPr>
          </a:p>
          <a:p>
            <a:pPr marL="571500" indent="-571500">
              <a:buFont typeface="Wingdings,Sans-Serif"/>
              <a:buChar char="Ø"/>
            </a:pPr>
            <a:r>
              <a:rPr lang="et" sz="3200">
                <a:latin typeface="Arial Narrow"/>
              </a:rPr>
              <a:t>tagada inimväärseid töötingimusi, </a:t>
            </a:r>
            <a:endParaRPr lang="et-EE" sz="3200">
              <a:latin typeface="Arial Narrow"/>
            </a:endParaRPr>
          </a:p>
          <a:p>
            <a:pPr marL="571500" indent="-571500">
              <a:buFont typeface="Wingdings,Sans-Serif"/>
              <a:buChar char="Ø"/>
            </a:pPr>
            <a:r>
              <a:rPr lang="et" sz="3200">
                <a:latin typeface="Arial Narrow"/>
              </a:rPr>
              <a:t>tagada sotsiaalset ja professionaalset kaasatust erinevatele ühiskonnagruppidele,</a:t>
            </a:r>
            <a:endParaRPr lang="et-EE" sz="3200">
              <a:latin typeface="Arial Narrow"/>
            </a:endParaRPr>
          </a:p>
          <a:p>
            <a:pPr marL="571500" indent="-571500">
              <a:buFont typeface="Wingdings,Sans-Serif"/>
              <a:buChar char="Ø"/>
            </a:pPr>
            <a:r>
              <a:rPr lang="et" sz="3200">
                <a:latin typeface="Arial Narrow"/>
              </a:rPr>
              <a:t>edendada eetilist kaubandust</a:t>
            </a:r>
          </a:p>
          <a:p>
            <a:pPr marL="571500" indent="-571500">
              <a:buFont typeface="Wingdings,Sans-Serif"/>
              <a:buChar char="Ø"/>
            </a:pPr>
            <a:r>
              <a:rPr lang="et" sz="3200">
                <a:latin typeface="Arial Narrow"/>
              </a:rPr>
              <a:t>luua paremaid tingimusi erivajadustega ja ebasoodsas olukorras inimestele. </a:t>
            </a:r>
            <a:endParaRPr lang="et-EE" sz="3200"/>
          </a:p>
          <a:p>
            <a:pPr marL="0" indent="0">
              <a:buNone/>
            </a:pPr>
            <a:endParaRPr lang="et"/>
          </a:p>
          <a:p>
            <a:pPr marL="0" indent="0">
              <a:buNone/>
            </a:pPr>
            <a:endParaRPr lang="et"/>
          </a:p>
          <a:p>
            <a:pPr marL="0" indent="0">
              <a:buNone/>
            </a:pPr>
            <a:endParaRPr lang="et"/>
          </a:p>
          <a:p>
            <a:pPr marL="986790" lvl="1" indent="-379095"/>
            <a:endParaRPr lang="et-EE"/>
          </a:p>
        </p:txBody>
      </p:sp>
    </p:spTree>
    <p:extLst>
      <p:ext uri="{BB962C8B-B14F-4D97-AF65-F5344CB8AC3E}">
        <p14:creationId xmlns:p14="http://schemas.microsoft.com/office/powerpoint/2010/main" val="39061357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latin typeface="Arial Narrow"/>
              </a:rPr>
              <a:t>Suund "sotsiaalselt vastutustundlik“ numbrites</a:t>
            </a:r>
          </a:p>
        </p:txBody>
      </p:sp>
      <p:graphicFrame>
        <p:nvGraphicFramePr>
          <p:cNvPr id="6" name="Skemaatiline diagramm 5">
            <a:extLst>
              <a:ext uri="{FF2B5EF4-FFF2-40B4-BE49-F238E27FC236}">
                <a16:creationId xmlns:a16="http://schemas.microsoft.com/office/drawing/2014/main" id="{3A0265FE-C914-54A4-7FF4-DFEE068636C3}"/>
              </a:ext>
            </a:extLst>
          </p:cNvPr>
          <p:cNvGraphicFramePr/>
          <p:nvPr>
            <p:extLst>
              <p:ext uri="{D42A27DB-BD31-4B8C-83A1-F6EECF244321}">
                <p14:modId xmlns:p14="http://schemas.microsoft.com/office/powerpoint/2010/main" val="8276838"/>
              </p:ext>
            </p:extLst>
          </p:nvPr>
        </p:nvGraphicFramePr>
        <p:xfrm>
          <a:off x="531163" y="1419227"/>
          <a:ext cx="10668196" cy="4911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06843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latin typeface="Arial Narrow"/>
              </a:rPr>
              <a:t>2022 aastal Eestis</a:t>
            </a:r>
          </a:p>
        </p:txBody>
      </p:sp>
      <p:graphicFrame>
        <p:nvGraphicFramePr>
          <p:cNvPr id="6" name="Skemaatiline diagramm 5">
            <a:extLst>
              <a:ext uri="{FF2B5EF4-FFF2-40B4-BE49-F238E27FC236}">
                <a16:creationId xmlns:a16="http://schemas.microsoft.com/office/drawing/2014/main" id="{3A0265FE-C914-54A4-7FF4-DFEE068636C3}"/>
              </a:ext>
            </a:extLst>
          </p:cNvPr>
          <p:cNvGraphicFramePr/>
          <p:nvPr>
            <p:extLst>
              <p:ext uri="{D42A27DB-BD31-4B8C-83A1-F6EECF244321}">
                <p14:modId xmlns:p14="http://schemas.microsoft.com/office/powerpoint/2010/main" val="934813748"/>
              </p:ext>
            </p:extLst>
          </p:nvPr>
        </p:nvGraphicFramePr>
        <p:xfrm>
          <a:off x="106302" y="1419227"/>
          <a:ext cx="10973365" cy="4573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32106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351DD11-F081-9EBD-2C13-D218F5198B43}"/>
              </a:ext>
            </a:extLst>
          </p:cNvPr>
          <p:cNvSpPr>
            <a:spLocks noGrp="1"/>
          </p:cNvSpPr>
          <p:nvPr>
            <p:ph type="title"/>
          </p:nvPr>
        </p:nvSpPr>
        <p:spPr/>
        <p:txBody>
          <a:bodyPr/>
          <a:lstStyle/>
          <a:p>
            <a:r>
              <a:rPr lang="et-EE">
                <a:latin typeface="Arial Narrow"/>
              </a:rPr>
              <a:t>2022 SV hangete näited:</a:t>
            </a:r>
            <a:endParaRPr lang="et-EE"/>
          </a:p>
        </p:txBody>
      </p:sp>
      <p:sp>
        <p:nvSpPr>
          <p:cNvPr id="3" name="Sisu kohatäide 2">
            <a:extLst>
              <a:ext uri="{FF2B5EF4-FFF2-40B4-BE49-F238E27FC236}">
                <a16:creationId xmlns:a16="http://schemas.microsoft.com/office/drawing/2014/main" id="{920DF447-5AD6-E946-5C27-02A12B14B07E}"/>
              </a:ext>
            </a:extLst>
          </p:cNvPr>
          <p:cNvSpPr>
            <a:spLocks noGrp="1"/>
          </p:cNvSpPr>
          <p:nvPr>
            <p:ph sz="half" idx="1"/>
          </p:nvPr>
        </p:nvSpPr>
        <p:spPr>
          <a:xfrm>
            <a:off x="226253" y="1413645"/>
            <a:ext cx="11921531" cy="5193486"/>
          </a:xfrm>
        </p:spPr>
        <p:txBody>
          <a:bodyPr vert="horz" lIns="121496" tIns="60748" rIns="121496" bIns="60748" rtlCol="0" anchor="t">
            <a:normAutofit fontScale="92500"/>
          </a:bodyPr>
          <a:lstStyle/>
          <a:p>
            <a:pPr marL="0" indent="0" algn="l" rtl="0">
              <a:buNone/>
            </a:pPr>
            <a:endParaRPr lang="et-EE" sz="1800" b="1">
              <a:solidFill>
                <a:srgbClr val="000000"/>
              </a:solidFill>
              <a:latin typeface="inherit"/>
              <a:ea typeface="Times New Roman"/>
              <a:cs typeface="Times New Roman"/>
            </a:endParaRPr>
          </a:p>
          <a:p>
            <a:pPr marL="455295" indent="-455295"/>
            <a:r>
              <a:rPr lang="et-EE">
                <a:latin typeface="Arial Narrow"/>
              </a:rPr>
              <a:t>Finantsjuhtide koolitusprogramm (RTK)</a:t>
            </a:r>
            <a:endParaRPr lang="et-EE"/>
          </a:p>
          <a:p>
            <a:pPr marL="986790" lvl="1" indent="-379095"/>
            <a:r>
              <a:rPr lang="et-EE" b="1">
                <a:solidFill>
                  <a:srgbClr val="000000"/>
                </a:solidFill>
                <a:latin typeface="Arial Narrow"/>
                <a:ea typeface="Times New Roman"/>
                <a:cs typeface="Times New Roman"/>
              </a:rPr>
              <a:t>SV </a:t>
            </a:r>
            <a:r>
              <a:rPr lang="et-EE" b="1" err="1">
                <a:solidFill>
                  <a:srgbClr val="000000"/>
                </a:solidFill>
                <a:latin typeface="Arial Narrow"/>
                <a:ea typeface="Times New Roman"/>
                <a:cs typeface="Times New Roman"/>
              </a:rPr>
              <a:t>apsekt</a:t>
            </a:r>
            <a:r>
              <a:rPr lang="et-EE">
                <a:solidFill>
                  <a:srgbClr val="000000"/>
                </a:solidFill>
                <a:latin typeface="Arial Narrow"/>
                <a:ea typeface="Times New Roman"/>
                <a:cs typeface="Times New Roman"/>
              </a:rPr>
              <a:t>:</a:t>
            </a:r>
            <a:r>
              <a:rPr lang="et-EE">
                <a:solidFill>
                  <a:srgbClr val="000000"/>
                </a:solidFill>
                <a:latin typeface="Arial Narrow"/>
                <a:cs typeface="Times New Roman"/>
              </a:rPr>
              <a:t> töövõtjal tuleb arvestada, et koolitustele ligipääs oleks  tagatud ka puuetega inimestele ning võimaldatakse erivahendid </a:t>
            </a:r>
            <a:r>
              <a:rPr lang="et-EE" err="1">
                <a:solidFill>
                  <a:srgbClr val="000000"/>
                </a:solidFill>
                <a:latin typeface="Arial Narrow"/>
                <a:cs typeface="Times New Roman"/>
              </a:rPr>
              <a:t>vaegkuuljatele</a:t>
            </a:r>
            <a:r>
              <a:rPr lang="et-EE">
                <a:solidFill>
                  <a:srgbClr val="000000"/>
                </a:solidFill>
                <a:latin typeface="Arial Narrow"/>
                <a:cs typeface="Times New Roman"/>
              </a:rPr>
              <a:t> ja -nägijatele.</a:t>
            </a:r>
          </a:p>
          <a:p>
            <a:pPr marL="455295" indent="-455295"/>
            <a:r>
              <a:rPr lang="et-EE">
                <a:latin typeface="Arial Narrow"/>
                <a:ea typeface="Times New Roman"/>
                <a:cs typeface="Times New Roman"/>
              </a:rPr>
              <a:t>Tarkvara arendus ja hooldustööd (Töötukassa)</a:t>
            </a:r>
          </a:p>
          <a:p>
            <a:pPr marL="986790" lvl="1" indent="-379095"/>
            <a:r>
              <a:rPr lang="et-EE" b="1">
                <a:latin typeface="Arial Narrow"/>
                <a:cs typeface="Times New Roman"/>
              </a:rPr>
              <a:t>SV nõue</a:t>
            </a:r>
            <a:r>
              <a:rPr lang="et-EE">
                <a:latin typeface="Arial Narrow"/>
                <a:cs typeface="Times New Roman"/>
              </a:rPr>
              <a:t>: meeskonda kuulub vähemalt üks (1) spetsialist:</a:t>
            </a:r>
          </a:p>
          <a:p>
            <a:pPr marL="1518285" lvl="2" indent="-303530"/>
            <a:r>
              <a:rPr lang="et-EE">
                <a:latin typeface="Arial Narrow"/>
                <a:cs typeface="Times New Roman"/>
              </a:rPr>
              <a:t>kellel on tuvastatud osaline või puuduv töövõime töövõimetoetuse seaduse alusel või </a:t>
            </a:r>
          </a:p>
          <a:p>
            <a:pPr marL="1518285" lvl="2" indent="-303530"/>
            <a:r>
              <a:rPr lang="et-EE">
                <a:latin typeface="Arial Narrow"/>
                <a:cs typeface="Times New Roman"/>
              </a:rPr>
              <a:t>kes on tunnistatud püsivalt töövõimetuks riikliku pensionikindlustuse seaduse alusel või </a:t>
            </a:r>
            <a:endParaRPr lang="et-EE">
              <a:cs typeface="Times New Roman"/>
            </a:endParaRPr>
          </a:p>
          <a:p>
            <a:pPr marL="1518285" lvl="2" indent="-303530"/>
            <a:r>
              <a:rPr lang="et-EE">
                <a:latin typeface="Arial Narrow"/>
                <a:cs typeface="Times New Roman"/>
              </a:rPr>
              <a:t>kellele on määratud puue puuetega inimeste sotsiaaltoetuste seaduse alusel.</a:t>
            </a:r>
            <a:endParaRPr lang="et-EE"/>
          </a:p>
          <a:p>
            <a:pPr marL="0" indent="0">
              <a:buNone/>
            </a:pPr>
            <a:endParaRPr lang="et-EE" sz="1800">
              <a:latin typeface="Times New Roman"/>
              <a:cs typeface="Times New Roman"/>
            </a:endParaRPr>
          </a:p>
          <a:p>
            <a:pPr marL="455295" indent="-455295"/>
            <a:endParaRPr lang="et-EE" sz="1800" b="1">
              <a:latin typeface="inherit"/>
              <a:cs typeface="Times New Roman"/>
            </a:endParaRPr>
          </a:p>
          <a:p>
            <a:pPr marL="455295" indent="-455295"/>
            <a:endParaRPr lang="et-EE">
              <a:cs typeface="Times New Roman"/>
            </a:endParaRPr>
          </a:p>
        </p:txBody>
      </p:sp>
    </p:spTree>
    <p:extLst>
      <p:ext uri="{BB962C8B-B14F-4D97-AF65-F5344CB8AC3E}">
        <p14:creationId xmlns:p14="http://schemas.microsoft.com/office/powerpoint/2010/main" val="41573269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351DD11-F081-9EBD-2C13-D218F5198B43}"/>
              </a:ext>
            </a:extLst>
          </p:cNvPr>
          <p:cNvSpPr>
            <a:spLocks noGrp="1"/>
          </p:cNvSpPr>
          <p:nvPr>
            <p:ph type="title"/>
          </p:nvPr>
        </p:nvSpPr>
        <p:spPr>
          <a:xfrm>
            <a:off x="444360" y="273621"/>
            <a:ext cx="11503826" cy="1138767"/>
          </a:xfrm>
        </p:spPr>
        <p:txBody>
          <a:bodyPr/>
          <a:lstStyle/>
          <a:p>
            <a:r>
              <a:rPr lang="et-EE">
                <a:latin typeface="Arial Narrow"/>
              </a:rPr>
              <a:t>2023 Tallinna ringraudtee mõjude analüüs</a:t>
            </a:r>
            <a:endParaRPr lang="et-EE"/>
          </a:p>
        </p:txBody>
      </p:sp>
      <p:sp>
        <p:nvSpPr>
          <p:cNvPr id="3" name="Sisu kohatäide 2">
            <a:extLst>
              <a:ext uri="{FF2B5EF4-FFF2-40B4-BE49-F238E27FC236}">
                <a16:creationId xmlns:a16="http://schemas.microsoft.com/office/drawing/2014/main" id="{920DF447-5AD6-E946-5C27-02A12B14B07E}"/>
              </a:ext>
            </a:extLst>
          </p:cNvPr>
          <p:cNvSpPr>
            <a:spLocks noGrp="1"/>
          </p:cNvSpPr>
          <p:nvPr>
            <p:ph sz="half" idx="1"/>
          </p:nvPr>
        </p:nvSpPr>
        <p:spPr>
          <a:xfrm>
            <a:off x="226253" y="1413645"/>
            <a:ext cx="11921531" cy="5193486"/>
          </a:xfrm>
        </p:spPr>
        <p:txBody>
          <a:bodyPr vert="horz" lIns="121496" tIns="60748" rIns="121496" bIns="60748" rtlCol="0" anchor="t">
            <a:normAutofit fontScale="92500"/>
          </a:bodyPr>
          <a:lstStyle/>
          <a:p>
            <a:pPr marL="0" indent="0" algn="l" rtl="0">
              <a:buNone/>
            </a:pPr>
            <a:endParaRPr lang="et-EE" sz="1800" b="1">
              <a:solidFill>
                <a:srgbClr val="000000"/>
              </a:solidFill>
              <a:latin typeface="inherit"/>
              <a:ea typeface="Times New Roman"/>
              <a:cs typeface="Times New Roman"/>
            </a:endParaRPr>
          </a:p>
          <a:p>
            <a:pPr marL="0" indent="0">
              <a:buNone/>
            </a:pPr>
            <a:r>
              <a:rPr lang="et-EE" sz="3000" b="1">
                <a:solidFill>
                  <a:srgbClr val="000000"/>
                </a:solidFill>
                <a:latin typeface="Arial Narrow"/>
                <a:cs typeface="Times New Roman"/>
              </a:rPr>
              <a:t>SV hindamiskriteerium </a:t>
            </a:r>
            <a:r>
              <a:rPr lang="et-EE" sz="3000">
                <a:solidFill>
                  <a:srgbClr val="000000"/>
                </a:solidFill>
                <a:latin typeface="Arial Narrow"/>
                <a:cs typeface="Times New Roman"/>
              </a:rPr>
              <a:t>(5 väärtuspunkti)</a:t>
            </a:r>
          </a:p>
          <a:p>
            <a:pPr marL="0" indent="0">
              <a:buNone/>
            </a:pPr>
            <a:r>
              <a:rPr lang="et-EE" sz="3000">
                <a:solidFill>
                  <a:srgbClr val="000000"/>
                </a:solidFill>
                <a:latin typeface="Arial Narrow"/>
                <a:cs typeface="Times New Roman"/>
              </a:rPr>
              <a:t>Kui hankelepingu täitmises vahetult osalevate </a:t>
            </a:r>
            <a:r>
              <a:rPr lang="et-EE" sz="3000" b="1">
                <a:solidFill>
                  <a:srgbClr val="000000"/>
                </a:solidFill>
                <a:latin typeface="Arial Narrow"/>
                <a:cs typeface="Times New Roman"/>
              </a:rPr>
              <a:t>meeskonnaliikmete hulka kuulub vähemalt üks isik, kes</a:t>
            </a:r>
            <a:r>
              <a:rPr lang="et-EE" sz="3000">
                <a:solidFill>
                  <a:srgbClr val="000000"/>
                </a:solidFill>
                <a:latin typeface="Arial Narrow"/>
                <a:cs typeface="Times New Roman"/>
              </a:rPr>
              <a:t> vastab vähemalt ühele järgmistest tingimustest: </a:t>
            </a:r>
          </a:p>
          <a:p>
            <a:pPr marL="0" indent="0">
              <a:buNone/>
            </a:pPr>
            <a:r>
              <a:rPr lang="et-EE" sz="3000">
                <a:solidFill>
                  <a:srgbClr val="000000"/>
                </a:solidFill>
                <a:latin typeface="Arial Narrow"/>
                <a:cs typeface="Times New Roman"/>
              </a:rPr>
              <a:t>1. kellel on tuvastatud </a:t>
            </a:r>
            <a:r>
              <a:rPr lang="et-EE" sz="3000" u="sng">
                <a:solidFill>
                  <a:srgbClr val="000000"/>
                </a:solidFill>
                <a:latin typeface="Arial Narrow"/>
                <a:cs typeface="Times New Roman"/>
              </a:rPr>
              <a:t>osaline või puuduv töövõime</a:t>
            </a:r>
            <a:r>
              <a:rPr lang="et-EE" sz="3000">
                <a:solidFill>
                  <a:srgbClr val="000000"/>
                </a:solidFill>
                <a:latin typeface="Arial Narrow"/>
                <a:cs typeface="Times New Roman"/>
              </a:rPr>
              <a:t> töövõimetoetuse seaduse alusel või; </a:t>
            </a:r>
            <a:endParaRPr lang="et-EE">
              <a:solidFill>
                <a:srgbClr val="000000"/>
              </a:solidFill>
              <a:cs typeface="Times New Roman"/>
            </a:endParaRPr>
          </a:p>
          <a:p>
            <a:pPr marL="0" indent="0">
              <a:buNone/>
            </a:pPr>
            <a:r>
              <a:rPr lang="et-EE" sz="3000">
                <a:solidFill>
                  <a:srgbClr val="000000"/>
                </a:solidFill>
                <a:latin typeface="Arial Narrow"/>
                <a:cs typeface="Times New Roman"/>
              </a:rPr>
              <a:t>2. kes on tunnistatud </a:t>
            </a:r>
            <a:r>
              <a:rPr lang="et-EE" sz="3000" u="sng">
                <a:solidFill>
                  <a:srgbClr val="000000"/>
                </a:solidFill>
                <a:latin typeface="Arial Narrow"/>
                <a:cs typeface="Times New Roman"/>
              </a:rPr>
              <a:t>püsivalt töövõimetuks</a:t>
            </a:r>
            <a:r>
              <a:rPr lang="et-EE" sz="3000">
                <a:solidFill>
                  <a:srgbClr val="000000"/>
                </a:solidFill>
                <a:latin typeface="Arial Narrow"/>
                <a:cs typeface="Times New Roman"/>
              </a:rPr>
              <a:t> riikliku pensionikindlustuse seaduse alusel või; 3. kellele on </a:t>
            </a:r>
            <a:r>
              <a:rPr lang="et-EE" sz="3000" u="sng">
                <a:solidFill>
                  <a:srgbClr val="000000"/>
                </a:solidFill>
                <a:latin typeface="Arial Narrow"/>
                <a:cs typeface="Times New Roman"/>
              </a:rPr>
              <a:t>määratud puue</a:t>
            </a:r>
            <a:r>
              <a:rPr lang="et-EE" sz="3000">
                <a:solidFill>
                  <a:srgbClr val="000000"/>
                </a:solidFill>
                <a:latin typeface="Arial Narrow"/>
                <a:cs typeface="Times New Roman"/>
              </a:rPr>
              <a:t> puuetega inimeste sotsiaaltoetuste seaduse alusel või; </a:t>
            </a:r>
            <a:endParaRPr lang="et-EE">
              <a:solidFill>
                <a:srgbClr val="000000"/>
              </a:solidFill>
              <a:cs typeface="Times New Roman"/>
            </a:endParaRPr>
          </a:p>
          <a:p>
            <a:pPr marL="0" indent="0">
              <a:buNone/>
            </a:pPr>
            <a:r>
              <a:rPr lang="et-EE" sz="3000">
                <a:solidFill>
                  <a:srgbClr val="000000"/>
                </a:solidFill>
                <a:latin typeface="Arial Narrow"/>
                <a:cs typeface="Times New Roman"/>
              </a:rPr>
              <a:t>4. kes </a:t>
            </a:r>
            <a:r>
              <a:rPr lang="et-EE" sz="3000" u="sng">
                <a:solidFill>
                  <a:srgbClr val="000000"/>
                </a:solidFill>
                <a:latin typeface="Arial Narrow"/>
                <a:cs typeface="Times New Roman"/>
              </a:rPr>
              <a:t>kasvatab last, kellele on määratud puue</a:t>
            </a:r>
            <a:r>
              <a:rPr lang="et-EE" sz="3000">
                <a:solidFill>
                  <a:srgbClr val="000000"/>
                </a:solidFill>
                <a:latin typeface="Arial Narrow"/>
                <a:cs typeface="Times New Roman"/>
              </a:rPr>
              <a:t> puuetega inimeste sotsiaaltoetuste seaduse alusel või; </a:t>
            </a:r>
            <a:endParaRPr lang="et-EE">
              <a:solidFill>
                <a:srgbClr val="000000"/>
              </a:solidFill>
              <a:cs typeface="Times New Roman"/>
            </a:endParaRPr>
          </a:p>
          <a:p>
            <a:pPr marL="0" indent="0">
              <a:buNone/>
            </a:pPr>
            <a:r>
              <a:rPr lang="et-EE" sz="3000">
                <a:solidFill>
                  <a:srgbClr val="000000"/>
                </a:solidFill>
                <a:latin typeface="Arial Narrow"/>
                <a:cs typeface="Times New Roman"/>
              </a:rPr>
              <a:t>5. kes on eelpool loetletud tingimusega </a:t>
            </a:r>
            <a:r>
              <a:rPr lang="et-EE" sz="3000" u="sng">
                <a:solidFill>
                  <a:srgbClr val="000000"/>
                </a:solidFill>
                <a:latin typeface="Arial Narrow"/>
                <a:cs typeface="Times New Roman"/>
              </a:rPr>
              <a:t>samaväärses olukorras tema asukohariigi</a:t>
            </a:r>
            <a:r>
              <a:rPr lang="et-EE" sz="3000">
                <a:solidFill>
                  <a:srgbClr val="000000"/>
                </a:solidFill>
                <a:latin typeface="Arial Narrow"/>
                <a:cs typeface="Times New Roman"/>
              </a:rPr>
              <a:t> õigusaktide kohaselt</a:t>
            </a:r>
            <a:endParaRPr lang="et-EE"/>
          </a:p>
          <a:p>
            <a:pPr marL="455295" indent="-455295"/>
            <a:endParaRPr lang="et-EE" sz="3000">
              <a:solidFill>
                <a:srgbClr val="000000"/>
              </a:solidFill>
              <a:latin typeface="Arial Narrow"/>
              <a:cs typeface="Times New Roman"/>
            </a:endParaRPr>
          </a:p>
          <a:p>
            <a:pPr marL="455295" indent="-455295"/>
            <a:endParaRPr lang="et-EE">
              <a:cs typeface="Times New Roman"/>
            </a:endParaRPr>
          </a:p>
        </p:txBody>
      </p:sp>
    </p:spTree>
    <p:extLst>
      <p:ext uri="{BB962C8B-B14F-4D97-AF65-F5344CB8AC3E}">
        <p14:creationId xmlns:p14="http://schemas.microsoft.com/office/powerpoint/2010/main" val="26093931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398415" y="208698"/>
            <a:ext cx="10937082" cy="1138767"/>
          </a:xfrm>
        </p:spPr>
        <p:txBody>
          <a:bodyPr/>
          <a:lstStyle/>
          <a:p>
            <a:r>
              <a:rPr lang="et-EE">
                <a:latin typeface="Arial Narrow"/>
              </a:rPr>
              <a:t>Näide Iirimaalt</a:t>
            </a:r>
            <a:endParaRPr lang="et-EE"/>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a:xfrm>
            <a:off x="594540" y="1714307"/>
            <a:ext cx="5479440" cy="4942848"/>
          </a:xfrm>
        </p:spPr>
        <p:txBody>
          <a:bodyPr vert="horz" lIns="121496" tIns="60748" rIns="121496" bIns="60748" rtlCol="0" anchor="t">
            <a:normAutofit lnSpcReduction="10000"/>
          </a:bodyPr>
          <a:lstStyle/>
          <a:p>
            <a:pPr marL="0" indent="0">
              <a:buNone/>
            </a:pPr>
            <a:r>
              <a:rPr lang="et-EE">
                <a:latin typeface="Arial Narrow"/>
              </a:rPr>
              <a:t>Iirimaa kinnipidamisasutuste madratsite ümbertöötlemine:</a:t>
            </a:r>
            <a:endParaRPr lang="et-EE"/>
          </a:p>
          <a:p>
            <a:pPr marL="0" indent="0" algn="ctr">
              <a:buNone/>
            </a:pPr>
            <a:endParaRPr lang="et-EE">
              <a:latin typeface="Arial Narrow"/>
            </a:endParaRPr>
          </a:p>
          <a:p>
            <a:pPr marL="0" indent="0" algn="ctr">
              <a:buNone/>
            </a:pPr>
            <a:r>
              <a:rPr lang="et-EE">
                <a:latin typeface="Arial Narrow"/>
              </a:rPr>
              <a:t>keskkonnasäästlik </a:t>
            </a:r>
          </a:p>
          <a:p>
            <a:pPr marL="0" indent="0" algn="ctr">
              <a:buNone/>
            </a:pPr>
            <a:r>
              <a:rPr lang="et-EE">
                <a:latin typeface="Arial Narrow"/>
              </a:rPr>
              <a:t>+</a:t>
            </a:r>
          </a:p>
          <a:p>
            <a:pPr marL="0" indent="0" algn="ctr">
              <a:buNone/>
            </a:pPr>
            <a:r>
              <a:rPr lang="et-EE">
                <a:latin typeface="Arial Narrow"/>
              </a:rPr>
              <a:t>sotsiaalselt vastutustundlik</a:t>
            </a:r>
          </a:p>
          <a:p>
            <a:pPr marL="0" indent="0">
              <a:buNone/>
            </a:pPr>
            <a:r>
              <a:rPr lang="et-EE">
                <a:latin typeface="Arial Narrow"/>
              </a:rPr>
              <a:t>  </a:t>
            </a:r>
            <a:endParaRPr lang="et-EE"/>
          </a:p>
          <a:p>
            <a:pPr marL="0" indent="0">
              <a:buNone/>
            </a:pPr>
            <a:r>
              <a:rPr lang="et-EE" sz="3200">
                <a:latin typeface="Arial Narrow"/>
                <a:hlinkClick r:id="rId3"/>
              </a:rPr>
              <a:t>https://procuraplus.org/awards/</a:t>
            </a:r>
            <a:r>
              <a:rPr lang="et-EE" sz="3200">
                <a:latin typeface="Arial Narrow"/>
              </a:rPr>
              <a:t> </a:t>
            </a:r>
            <a:endParaRPr lang="et-EE" sz="3200"/>
          </a:p>
          <a:p>
            <a:pPr marL="455295" indent="-455295"/>
            <a:endParaRPr lang="et-EE"/>
          </a:p>
          <a:p>
            <a:pPr marL="455295" indent="-455295"/>
            <a:endParaRPr lang="et-EE"/>
          </a:p>
        </p:txBody>
      </p:sp>
      <p:pic>
        <p:nvPicPr>
          <p:cNvPr id="5" name="Pilt 4">
            <a:extLst>
              <a:ext uri="{FF2B5EF4-FFF2-40B4-BE49-F238E27FC236}">
                <a16:creationId xmlns:a16="http://schemas.microsoft.com/office/drawing/2014/main" id="{49502753-939E-6F83-27E3-A02720F695EA}"/>
              </a:ext>
            </a:extLst>
          </p:cNvPr>
          <p:cNvPicPr>
            <a:picLocks noChangeAspect="1"/>
          </p:cNvPicPr>
          <p:nvPr/>
        </p:nvPicPr>
        <p:blipFill>
          <a:blip r:embed="rId4"/>
          <a:stretch>
            <a:fillRect/>
          </a:stretch>
        </p:blipFill>
        <p:spPr>
          <a:xfrm>
            <a:off x="6076156" y="650875"/>
            <a:ext cx="5819775" cy="6181725"/>
          </a:xfrm>
          <a:prstGeom prst="rect">
            <a:avLst/>
          </a:prstGeom>
        </p:spPr>
      </p:pic>
    </p:spTree>
    <p:extLst>
      <p:ext uri="{BB962C8B-B14F-4D97-AF65-F5344CB8AC3E}">
        <p14:creationId xmlns:p14="http://schemas.microsoft.com/office/powerpoint/2010/main" val="11503717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351DD11-F081-9EBD-2C13-D218F5198B43}"/>
              </a:ext>
            </a:extLst>
          </p:cNvPr>
          <p:cNvSpPr>
            <a:spLocks noGrp="1"/>
          </p:cNvSpPr>
          <p:nvPr>
            <p:ph type="title"/>
          </p:nvPr>
        </p:nvSpPr>
        <p:spPr/>
        <p:txBody>
          <a:bodyPr/>
          <a:lstStyle/>
          <a:p>
            <a:r>
              <a:rPr lang="et-EE">
                <a:latin typeface="Arial Narrow"/>
              </a:rPr>
              <a:t>Võimalused panustada:</a:t>
            </a:r>
            <a:endParaRPr lang="et-EE"/>
          </a:p>
        </p:txBody>
      </p:sp>
      <p:sp>
        <p:nvSpPr>
          <p:cNvPr id="3" name="Sisu kohatäide 2">
            <a:extLst>
              <a:ext uri="{FF2B5EF4-FFF2-40B4-BE49-F238E27FC236}">
                <a16:creationId xmlns:a16="http://schemas.microsoft.com/office/drawing/2014/main" id="{920DF447-5AD6-E946-5C27-02A12B14B07E}"/>
              </a:ext>
            </a:extLst>
          </p:cNvPr>
          <p:cNvSpPr>
            <a:spLocks noGrp="1"/>
          </p:cNvSpPr>
          <p:nvPr>
            <p:ph sz="half" idx="1"/>
          </p:nvPr>
        </p:nvSpPr>
        <p:spPr>
          <a:xfrm>
            <a:off x="607614" y="1413645"/>
            <a:ext cx="10657256" cy="5193486"/>
          </a:xfrm>
        </p:spPr>
        <p:txBody>
          <a:bodyPr vert="horz" lIns="121496" tIns="60748" rIns="121496" bIns="60748" rtlCol="0" anchor="t">
            <a:normAutofit fontScale="92500" lnSpcReduction="20000"/>
          </a:bodyPr>
          <a:lstStyle/>
          <a:p>
            <a:pPr marL="0" indent="0" algn="l" rtl="0">
              <a:buNone/>
            </a:pPr>
            <a:r>
              <a:rPr lang="et-EE" sz="1800" b="1">
                <a:solidFill>
                  <a:srgbClr val="000000"/>
                </a:solidFill>
                <a:latin typeface="inherit"/>
                <a:ea typeface="Times New Roman"/>
                <a:cs typeface="Times New Roman"/>
              </a:rPr>
              <a:t>Tööhõive ja sotsiaalne kaasatus</a:t>
            </a:r>
            <a:endParaRPr lang="et-EE"/>
          </a:p>
          <a:p>
            <a:pPr marL="455295" indent="-455295" algn="l" rtl="0"/>
            <a:r>
              <a:rPr lang="et-EE" sz="2400">
                <a:solidFill>
                  <a:srgbClr val="000000"/>
                </a:solidFill>
                <a:latin typeface="Times New Roman"/>
                <a:ea typeface="Times New Roman"/>
                <a:cs typeface="Times New Roman"/>
              </a:rPr>
              <a:t>Noorte, eakate tööhõive</a:t>
            </a:r>
          </a:p>
          <a:p>
            <a:pPr marL="455295" indent="-455295"/>
            <a:r>
              <a:rPr lang="et-EE" sz="2400">
                <a:solidFill>
                  <a:srgbClr val="000000"/>
                </a:solidFill>
                <a:latin typeface="Times New Roman"/>
                <a:ea typeface="Times New Roman"/>
                <a:cs typeface="Times New Roman"/>
              </a:rPr>
              <a:t>Sooline võrdõiguslikkus </a:t>
            </a:r>
          </a:p>
          <a:p>
            <a:pPr marL="455295" indent="-455295"/>
            <a:r>
              <a:rPr lang="et-EE" sz="2400">
                <a:solidFill>
                  <a:srgbClr val="000000"/>
                </a:solidFill>
                <a:latin typeface="Times New Roman"/>
                <a:ea typeface="Times New Roman"/>
                <a:cs typeface="Times New Roman"/>
              </a:rPr>
              <a:t>Sotsiaalselt tõrjutute hõivevõimalused, puuetega</a:t>
            </a:r>
            <a:r>
              <a:rPr lang="et-EE" sz="2400">
                <a:solidFill>
                  <a:srgbClr val="000000"/>
                </a:solidFill>
                <a:latin typeface="Times New Roman"/>
                <a:cs typeface="Times New Roman"/>
              </a:rPr>
              <a:t> inim</a:t>
            </a:r>
            <a:r>
              <a:rPr lang="et-EE" sz="2400">
                <a:solidFill>
                  <a:srgbClr val="000000"/>
                </a:solidFill>
                <a:latin typeface="Times New Roman"/>
                <a:ea typeface="Times New Roman"/>
                <a:cs typeface="Times New Roman"/>
              </a:rPr>
              <a:t>este tööhõives osalemine</a:t>
            </a:r>
          </a:p>
          <a:p>
            <a:pPr marL="455295" indent="-455295"/>
            <a:r>
              <a:rPr lang="et-EE" sz="2400">
                <a:solidFill>
                  <a:srgbClr val="000000"/>
                </a:solidFill>
                <a:latin typeface="Times New Roman"/>
                <a:ea typeface="Times New Roman"/>
                <a:cs typeface="Times New Roman"/>
              </a:rPr>
              <a:t>Mitmekesisuse (usu, rassi, </a:t>
            </a:r>
            <a:r>
              <a:rPr lang="et-EE" sz="2400" err="1">
                <a:solidFill>
                  <a:srgbClr val="000000"/>
                </a:solidFill>
                <a:latin typeface="Times New Roman"/>
                <a:ea typeface="Times New Roman"/>
                <a:cs typeface="Times New Roman"/>
              </a:rPr>
              <a:t>sättumuse</a:t>
            </a:r>
            <a:r>
              <a:rPr lang="et-EE" sz="2400">
                <a:solidFill>
                  <a:srgbClr val="000000"/>
                </a:solidFill>
                <a:latin typeface="Times New Roman"/>
                <a:ea typeface="Times New Roman"/>
                <a:cs typeface="Times New Roman"/>
              </a:rPr>
              <a:t>, rahvuse jne) </a:t>
            </a:r>
            <a:r>
              <a:rPr lang="et-EE" sz="2400" err="1">
                <a:solidFill>
                  <a:srgbClr val="000000"/>
                </a:solidFill>
                <a:latin typeface="Times New Roman"/>
                <a:ea typeface="Times New Roman"/>
                <a:cs typeface="Times New Roman"/>
              </a:rPr>
              <a:t>tolereerimine</a:t>
            </a:r>
            <a:endParaRPr lang="et-EE" sz="2400">
              <a:solidFill>
                <a:srgbClr val="000000"/>
              </a:solidFill>
              <a:latin typeface="Times New Roman"/>
              <a:ea typeface="Times New Roman"/>
              <a:cs typeface="Times New Roman"/>
            </a:endParaRPr>
          </a:p>
          <a:p>
            <a:pPr marL="455295" indent="-455295" algn="l" rtl="0"/>
            <a:r>
              <a:rPr lang="et-EE" sz="2400">
                <a:solidFill>
                  <a:srgbClr val="000000"/>
                </a:solidFill>
                <a:latin typeface="Times New Roman"/>
                <a:ea typeface="Times New Roman"/>
                <a:cs typeface="Times New Roman"/>
              </a:rPr>
              <a:t>Töötajate täiend- ja ümberõpe</a:t>
            </a:r>
          </a:p>
          <a:p>
            <a:pPr marL="455295" indent="-455295"/>
            <a:r>
              <a:rPr lang="et-EE" sz="2400">
                <a:latin typeface="Times New Roman"/>
                <a:cs typeface="Times New Roman"/>
              </a:rPr>
              <a:t>Õiglane töötasu</a:t>
            </a:r>
          </a:p>
          <a:p>
            <a:pPr marL="455295" indent="-455295"/>
            <a:r>
              <a:rPr lang="et-EE" sz="2400">
                <a:solidFill>
                  <a:srgbClr val="000000"/>
                </a:solidFill>
                <a:latin typeface="Times New Roman"/>
                <a:ea typeface="Times New Roman"/>
                <a:cs typeface="Times New Roman"/>
              </a:rPr>
              <a:t>Turvalised töötingimused</a:t>
            </a:r>
          </a:p>
          <a:p>
            <a:pPr marL="0" indent="0">
              <a:buNone/>
            </a:pPr>
            <a:r>
              <a:rPr lang="et-EE" sz="1800" b="1">
                <a:solidFill>
                  <a:srgbClr val="000000"/>
                </a:solidFill>
                <a:latin typeface="Segoe UI"/>
                <a:ea typeface="Times New Roman"/>
                <a:cs typeface="Segoe UI"/>
              </a:rPr>
              <a:t>Inimõigused </a:t>
            </a:r>
            <a:endParaRPr lang="et-EE">
              <a:solidFill>
                <a:srgbClr val="000000"/>
              </a:solidFill>
              <a:ea typeface="Times New Roman"/>
              <a:cs typeface="Times New Roman"/>
            </a:endParaRPr>
          </a:p>
          <a:p>
            <a:pPr marL="0" indent="0">
              <a:buNone/>
            </a:pPr>
            <a:r>
              <a:rPr lang="et-EE" sz="2400">
                <a:solidFill>
                  <a:srgbClr val="000000"/>
                </a:solidFill>
                <a:latin typeface="Times New Roman"/>
                <a:cs typeface="Times New Roman"/>
              </a:rPr>
              <a:t>Näiteks peab pakkuja kinnitama, et tema ettevõttes on kõikidele töötajatele tagatud põhiõigused (elu, turvalisus, puhkus, õigus kaitsele alandava kohtlemise eest, õigus privaatsusele, isikuandmete kaitsele, enesemääramisele jne)</a:t>
            </a:r>
          </a:p>
          <a:p>
            <a:pPr marL="0" indent="0">
              <a:buNone/>
            </a:pPr>
            <a:endParaRPr lang="et-EE" sz="1800" b="1">
              <a:solidFill>
                <a:srgbClr val="000000"/>
              </a:solidFill>
              <a:latin typeface="Segoe UI"/>
              <a:cs typeface="Segoe UI"/>
            </a:endParaRPr>
          </a:p>
          <a:p>
            <a:pPr marL="0" indent="0">
              <a:buNone/>
            </a:pPr>
            <a:r>
              <a:rPr lang="et-EE" sz="1800" b="1">
                <a:solidFill>
                  <a:srgbClr val="000000"/>
                </a:solidFill>
                <a:latin typeface="Segoe UI"/>
                <a:cs typeface="Segoe UI"/>
              </a:rPr>
              <a:t>Eetiline kaubandus, õiglane kaubandus </a:t>
            </a:r>
            <a:endParaRPr lang="et-EE"/>
          </a:p>
          <a:p>
            <a:pPr marL="0" indent="0">
              <a:buNone/>
            </a:pPr>
            <a:r>
              <a:rPr lang="et-EE" sz="2400">
                <a:latin typeface="Times New Roman"/>
                <a:cs typeface="Times New Roman"/>
              </a:rPr>
              <a:t>Näiteks: 10% toodetest peab olema tarnitud õiglase kaubanduse põhimõtete kohaselt. Kauba päritolu õiglasest kaubandusest tõendab </a:t>
            </a:r>
            <a:r>
              <a:rPr lang="et-EE" sz="2400" err="1">
                <a:latin typeface="Times New Roman"/>
                <a:cs typeface="Times New Roman"/>
              </a:rPr>
              <a:t>Fairtrade</a:t>
            </a:r>
            <a:r>
              <a:rPr lang="et-EE" sz="2400">
                <a:latin typeface="Times New Roman"/>
                <a:cs typeface="Times New Roman"/>
              </a:rPr>
              <a:t> märgis või samaväärne märgis kaubal.</a:t>
            </a:r>
          </a:p>
          <a:p>
            <a:pPr marL="0" indent="0" algn="l" rtl="0">
              <a:buNone/>
            </a:pPr>
            <a:endParaRPr lang="et-EE" sz="1800" b="1">
              <a:latin typeface="Segoe UI"/>
              <a:cs typeface="Segoe UI"/>
            </a:endParaRPr>
          </a:p>
          <a:p>
            <a:pPr marL="455295" indent="-455295"/>
            <a:endParaRPr lang="et-EE" sz="1800" b="1">
              <a:latin typeface="inherit"/>
              <a:cs typeface="Times New Roman"/>
            </a:endParaRPr>
          </a:p>
          <a:p>
            <a:pPr marL="455295" indent="-455295"/>
            <a:endParaRPr lang="et-EE"/>
          </a:p>
        </p:txBody>
      </p:sp>
    </p:spTree>
    <p:extLst>
      <p:ext uri="{BB962C8B-B14F-4D97-AF65-F5344CB8AC3E}">
        <p14:creationId xmlns:p14="http://schemas.microsoft.com/office/powerpoint/2010/main" val="6670530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54062B6-C221-F8D4-D13C-CDEF33479521}"/>
              </a:ext>
            </a:extLst>
          </p:cNvPr>
          <p:cNvSpPr>
            <a:spLocks noGrp="1"/>
          </p:cNvSpPr>
          <p:nvPr>
            <p:ph type="title"/>
          </p:nvPr>
        </p:nvSpPr>
        <p:spPr/>
        <p:txBody>
          <a:bodyPr/>
          <a:lstStyle/>
          <a:p>
            <a:r>
              <a:rPr lang="et-EE">
                <a:latin typeface="Arial Narrow"/>
              </a:rPr>
              <a:t>Sotsiaalselt vastutustundlike riigihangete väljakutsed</a:t>
            </a:r>
            <a:endParaRPr lang="et-EE"/>
          </a:p>
        </p:txBody>
      </p:sp>
      <p:sp>
        <p:nvSpPr>
          <p:cNvPr id="3" name="Sisu kohatäide 2">
            <a:extLst>
              <a:ext uri="{FF2B5EF4-FFF2-40B4-BE49-F238E27FC236}">
                <a16:creationId xmlns:a16="http://schemas.microsoft.com/office/drawing/2014/main" id="{CA152E02-7CA5-DC2C-BACD-07D814E11BAD}"/>
              </a:ext>
            </a:extLst>
          </p:cNvPr>
          <p:cNvSpPr>
            <a:spLocks noGrp="1"/>
          </p:cNvSpPr>
          <p:nvPr>
            <p:ph sz="half" idx="1"/>
          </p:nvPr>
        </p:nvSpPr>
        <p:spPr>
          <a:xfrm>
            <a:off x="607614" y="1932090"/>
            <a:ext cx="10937083" cy="4397985"/>
          </a:xfrm>
        </p:spPr>
        <p:txBody>
          <a:bodyPr vert="horz" lIns="121496" tIns="60748" rIns="121496" bIns="60748" rtlCol="0" anchor="t">
            <a:normAutofit fontScale="85000" lnSpcReduction="10000"/>
          </a:bodyPr>
          <a:lstStyle/>
          <a:p>
            <a:pPr marL="455295" indent="-455295"/>
            <a:r>
              <a:rPr lang="et-EE">
                <a:latin typeface="Arial Narrow"/>
              </a:rPr>
              <a:t>Teadmatus, hirm</a:t>
            </a:r>
            <a:endParaRPr lang="et-EE"/>
          </a:p>
          <a:p>
            <a:pPr marL="455295" indent="-455295"/>
            <a:r>
              <a:rPr lang="et-EE">
                <a:latin typeface="Arial Narrow"/>
              </a:rPr>
              <a:t>Pakkujate vähene huvi</a:t>
            </a:r>
          </a:p>
          <a:p>
            <a:pPr marL="455295" indent="-455295"/>
            <a:r>
              <a:rPr lang="et-EE">
                <a:latin typeface="Arial Narrow"/>
              </a:rPr>
              <a:t>Aeg </a:t>
            </a:r>
          </a:p>
          <a:p>
            <a:pPr marL="455295" indent="-455295"/>
            <a:r>
              <a:rPr lang="et-EE">
                <a:latin typeface="Arial Narrow"/>
              </a:rPr>
              <a:t>Raha eesmärgipärase kasutamise küsimus</a:t>
            </a:r>
          </a:p>
          <a:p>
            <a:pPr marL="455295" indent="-455295"/>
            <a:r>
              <a:rPr lang="et-EE">
                <a:latin typeface="Arial Narrow"/>
              </a:rPr>
              <a:t>Minu </a:t>
            </a:r>
            <a:r>
              <a:rPr lang="et-EE" i="1">
                <a:latin typeface="Arial Narrow"/>
              </a:rPr>
              <a:t>vs </a:t>
            </a:r>
            <a:r>
              <a:rPr lang="et-EE">
                <a:latin typeface="Arial Narrow"/>
              </a:rPr>
              <a:t>teiste eesmärgid</a:t>
            </a:r>
          </a:p>
          <a:p>
            <a:pPr marL="455295" indent="-455295"/>
            <a:r>
              <a:rPr lang="et-EE">
                <a:latin typeface="Arial Narrow"/>
              </a:rPr>
              <a:t>Kelle otsus?</a:t>
            </a:r>
            <a:endParaRPr lang="et-EE"/>
          </a:p>
          <a:p>
            <a:pPr marL="455295" indent="-455295"/>
            <a:r>
              <a:rPr lang="et-EE">
                <a:latin typeface="Arial Narrow"/>
              </a:rPr>
              <a:t>Kuidas seada kontrollitavaid tingimusi?</a:t>
            </a:r>
            <a:endParaRPr lang="et-EE"/>
          </a:p>
          <a:p>
            <a:pPr marL="455295" indent="-455295"/>
            <a:r>
              <a:rPr lang="et-EE">
                <a:latin typeface="Arial Narrow"/>
              </a:rPr>
              <a:t>Kuidas määrata riskigruppi kellele hõive edendamine on eesmärgiks</a:t>
            </a:r>
            <a:endParaRPr lang="et-EE"/>
          </a:p>
          <a:p>
            <a:pPr marL="0" indent="0">
              <a:buNone/>
            </a:pPr>
            <a:endParaRPr lang="et-EE"/>
          </a:p>
        </p:txBody>
      </p:sp>
    </p:spTree>
    <p:extLst>
      <p:ext uri="{BB962C8B-B14F-4D97-AF65-F5344CB8AC3E}">
        <p14:creationId xmlns:p14="http://schemas.microsoft.com/office/powerpoint/2010/main" val="7626775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latin typeface="Arial Narrow"/>
              </a:rPr>
              <a:t>Kuidas teised seda teevad?</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a:lstStyle/>
          <a:p>
            <a:endParaRPr lang="et-EE"/>
          </a:p>
          <a:p>
            <a:endParaRPr lang="et-EE"/>
          </a:p>
        </p:txBody>
      </p:sp>
      <p:sp>
        <p:nvSpPr>
          <p:cNvPr id="5" name="Sisu kohatäide 2">
            <a:extLst>
              <a:ext uri="{FF2B5EF4-FFF2-40B4-BE49-F238E27FC236}">
                <a16:creationId xmlns:a16="http://schemas.microsoft.com/office/drawing/2014/main" id="{E32FD5FE-A6EA-053D-03CB-74AB200C6A6A}"/>
              </a:ext>
            </a:extLst>
          </p:cNvPr>
          <p:cNvSpPr txBox="1">
            <a:spLocks/>
          </p:cNvSpPr>
          <p:nvPr/>
        </p:nvSpPr>
        <p:spPr>
          <a:xfrm>
            <a:off x="607614" y="1932090"/>
            <a:ext cx="10937083" cy="4397985"/>
          </a:xfrm>
          <a:prstGeom prst="rect">
            <a:avLst/>
          </a:prstGeom>
        </p:spPr>
        <p:txBody>
          <a:bodyPr vert="horz" lIns="121496" tIns="60748" rIns="121496" bIns="60748" rtlCol="0" anchor="t">
            <a:normAutofit fontScale="92500" lnSpcReduction="20000"/>
          </a:bodyPr>
          <a:lstStyle>
            <a:lvl1pPr marL="455611" indent="-455611" algn="l" defTabSz="1214963" rtl="0" eaLnBrk="1" latinLnBrk="0" hangingPunct="1">
              <a:spcBef>
                <a:spcPct val="20000"/>
              </a:spcBef>
              <a:buClr>
                <a:srgbClr val="0064B9"/>
              </a:buClr>
              <a:buFont typeface="Arial" pitchFamily="34" charset="0"/>
              <a:buChar char="•"/>
              <a:defRPr sz="3700" kern="1200">
                <a:solidFill>
                  <a:schemeClr val="tx1"/>
                </a:solidFill>
                <a:latin typeface="Arial Narrow" pitchFamily="34" charset="0"/>
                <a:ea typeface="+mn-ea"/>
                <a:cs typeface="+mn-cs"/>
              </a:defRPr>
            </a:lvl1pPr>
            <a:lvl2pPr marL="987158" indent="-379676" algn="l" defTabSz="1214963" rtl="0" eaLnBrk="1" latinLnBrk="0" hangingPunct="1">
              <a:spcBef>
                <a:spcPct val="20000"/>
              </a:spcBef>
              <a:buClr>
                <a:srgbClr val="0064B9"/>
              </a:buClr>
              <a:buFont typeface="Arial" pitchFamily="34" charset="0"/>
              <a:buChar char="–"/>
              <a:defRPr sz="3200" kern="1200" baseline="0">
                <a:solidFill>
                  <a:schemeClr val="tx1"/>
                </a:solidFill>
                <a:latin typeface="Arial Narrow" pitchFamily="34" charset="0"/>
                <a:ea typeface="+mn-ea"/>
                <a:cs typeface="+mn-cs"/>
              </a:defRPr>
            </a:lvl2pPr>
            <a:lvl3pPr marL="1518704" indent="-303741" algn="l" defTabSz="1214963" rtl="0" eaLnBrk="1" latinLnBrk="0" hangingPunct="1">
              <a:spcBef>
                <a:spcPct val="20000"/>
              </a:spcBef>
              <a:buClr>
                <a:srgbClr val="0064B9"/>
              </a:buClr>
              <a:buFont typeface="Arial" pitchFamily="34" charset="0"/>
              <a:buChar char="•"/>
              <a:defRPr sz="27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rgbClr val="0064B9"/>
              </a:buClr>
              <a:buFont typeface="Arial" pitchFamily="34" charset="0"/>
              <a:buChar char="–"/>
              <a:defRPr sz="2400" kern="1200">
                <a:solidFill>
                  <a:schemeClr val="tx1"/>
                </a:solidFill>
                <a:latin typeface="Arial Narrow" pitchFamily="34" charset="0"/>
                <a:ea typeface="+mn-ea"/>
                <a:cs typeface="+mn-cs"/>
              </a:defRPr>
            </a:lvl4pPr>
            <a:lvl5pPr marL="2733667" indent="-303741" algn="l" defTabSz="1214963" rtl="0" eaLnBrk="1" latinLnBrk="0" hangingPunct="1">
              <a:spcBef>
                <a:spcPct val="20000"/>
              </a:spcBef>
              <a:buClr>
                <a:srgbClr val="0064B9"/>
              </a:buClr>
              <a:buFont typeface="Arial" pitchFamily="34" charset="0"/>
              <a:buChar char="»"/>
              <a:defRPr sz="2400" kern="1200">
                <a:solidFill>
                  <a:schemeClr val="tx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455295" indent="-455295"/>
            <a:r>
              <a:rPr lang="et-EE" b="1">
                <a:latin typeface="Arial Narrow"/>
              </a:rPr>
              <a:t>UK:</a:t>
            </a:r>
            <a:r>
              <a:rPr lang="et-EE">
                <a:latin typeface="Arial Narrow"/>
              </a:rPr>
              <a:t> sotsiaalse väärtuse kriteeriumite kasutamise edukus sõltub suuresti sellest, kuivõrd on sotsiaalsed kaalutlused kaasatud hankija organisatsiooni eesmärkidesse ja prioriteetidesse, kus </a:t>
            </a:r>
            <a:r>
              <a:rPr lang="et-EE" b="1">
                <a:latin typeface="Arial Narrow"/>
              </a:rPr>
              <a:t>sotsiaalse väärtuse edendamine on osa organisatsiooni eesmärkidest ja strateegiast.</a:t>
            </a:r>
            <a:endParaRPr lang="et-EE" b="1"/>
          </a:p>
          <a:p>
            <a:pPr marL="455295" indent="-455295"/>
            <a:r>
              <a:rPr lang="et-EE" b="1">
                <a:latin typeface="Arial Narrow"/>
              </a:rPr>
              <a:t>Soome: </a:t>
            </a:r>
            <a:r>
              <a:rPr lang="et-EE">
                <a:latin typeface="Arial Narrow"/>
              </a:rPr>
              <a:t>Espoo linn sõlmis hankelepingu päevahoiu keskustega, milles on määratud, et lisaks päevahoiu teenuse pakkumisele peavad nad looma kindla arvu praktikakohti. </a:t>
            </a:r>
            <a:endParaRPr lang="et-EE" b="1"/>
          </a:p>
          <a:p>
            <a:pPr marL="986790" lvl="1" indent="-379095"/>
            <a:r>
              <a:rPr lang="et-EE">
                <a:latin typeface="Arial Narrow"/>
              </a:rPr>
              <a:t>Rikkumise trahv 5000 eurot iga puuduva praktikakoha kohta.</a:t>
            </a:r>
            <a:endParaRPr lang="et-EE" b="1"/>
          </a:p>
          <a:p>
            <a:pPr marL="0" indent="0">
              <a:buNone/>
            </a:pPr>
            <a:endParaRPr lang="et-EE"/>
          </a:p>
          <a:p>
            <a:pPr marL="455295" indent="-455295"/>
            <a:endParaRPr lang="et-EE"/>
          </a:p>
          <a:p>
            <a:pPr marL="0" indent="0">
              <a:buNone/>
            </a:pPr>
            <a:endParaRPr lang="et-EE"/>
          </a:p>
        </p:txBody>
      </p:sp>
    </p:spTree>
    <p:extLst>
      <p:ext uri="{BB962C8B-B14F-4D97-AF65-F5344CB8AC3E}">
        <p14:creationId xmlns:p14="http://schemas.microsoft.com/office/powerpoint/2010/main" val="39602668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latin typeface="Arial Narrow"/>
              </a:rPr>
              <a:t>Kuidas me seda teeme?</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a:lstStyle/>
          <a:p>
            <a:endParaRPr lang="et-EE"/>
          </a:p>
          <a:p>
            <a:endParaRPr lang="et-EE"/>
          </a:p>
        </p:txBody>
      </p:sp>
      <p:sp>
        <p:nvSpPr>
          <p:cNvPr id="5" name="Sisu kohatäide 2">
            <a:extLst>
              <a:ext uri="{FF2B5EF4-FFF2-40B4-BE49-F238E27FC236}">
                <a16:creationId xmlns:a16="http://schemas.microsoft.com/office/drawing/2014/main" id="{E32FD5FE-A6EA-053D-03CB-74AB200C6A6A}"/>
              </a:ext>
            </a:extLst>
          </p:cNvPr>
          <p:cNvSpPr txBox="1">
            <a:spLocks/>
          </p:cNvSpPr>
          <p:nvPr/>
        </p:nvSpPr>
        <p:spPr>
          <a:xfrm>
            <a:off x="607614" y="1932090"/>
            <a:ext cx="10937083" cy="4397985"/>
          </a:xfrm>
          <a:prstGeom prst="rect">
            <a:avLst/>
          </a:prstGeom>
        </p:spPr>
        <p:txBody>
          <a:bodyPr vert="horz" lIns="121496" tIns="60748" rIns="121496" bIns="60748" rtlCol="0" anchor="t">
            <a:normAutofit fontScale="92500" lnSpcReduction="20000"/>
          </a:bodyPr>
          <a:lstStyle>
            <a:lvl1pPr marL="455611" indent="-455611" algn="l" defTabSz="1214963" rtl="0" eaLnBrk="1" latinLnBrk="0" hangingPunct="1">
              <a:spcBef>
                <a:spcPct val="20000"/>
              </a:spcBef>
              <a:buClr>
                <a:srgbClr val="0064B9"/>
              </a:buClr>
              <a:buFont typeface="Arial" pitchFamily="34" charset="0"/>
              <a:buChar char="•"/>
              <a:defRPr sz="3700" kern="1200">
                <a:solidFill>
                  <a:schemeClr val="tx1"/>
                </a:solidFill>
                <a:latin typeface="Arial Narrow" pitchFamily="34" charset="0"/>
                <a:ea typeface="+mn-ea"/>
                <a:cs typeface="+mn-cs"/>
              </a:defRPr>
            </a:lvl1pPr>
            <a:lvl2pPr marL="987158" indent="-379676" algn="l" defTabSz="1214963" rtl="0" eaLnBrk="1" latinLnBrk="0" hangingPunct="1">
              <a:spcBef>
                <a:spcPct val="20000"/>
              </a:spcBef>
              <a:buClr>
                <a:srgbClr val="0064B9"/>
              </a:buClr>
              <a:buFont typeface="Arial" pitchFamily="34" charset="0"/>
              <a:buChar char="–"/>
              <a:defRPr sz="3200" kern="1200" baseline="0">
                <a:solidFill>
                  <a:schemeClr val="tx1"/>
                </a:solidFill>
                <a:latin typeface="Arial Narrow" pitchFamily="34" charset="0"/>
                <a:ea typeface="+mn-ea"/>
                <a:cs typeface="+mn-cs"/>
              </a:defRPr>
            </a:lvl2pPr>
            <a:lvl3pPr marL="1518704" indent="-303741" algn="l" defTabSz="1214963" rtl="0" eaLnBrk="1" latinLnBrk="0" hangingPunct="1">
              <a:spcBef>
                <a:spcPct val="20000"/>
              </a:spcBef>
              <a:buClr>
                <a:srgbClr val="0064B9"/>
              </a:buClr>
              <a:buFont typeface="Arial" pitchFamily="34" charset="0"/>
              <a:buChar char="•"/>
              <a:defRPr sz="27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rgbClr val="0064B9"/>
              </a:buClr>
              <a:buFont typeface="Arial" pitchFamily="34" charset="0"/>
              <a:buChar char="–"/>
              <a:defRPr sz="2400" kern="1200">
                <a:solidFill>
                  <a:schemeClr val="tx1"/>
                </a:solidFill>
                <a:latin typeface="Arial Narrow" pitchFamily="34" charset="0"/>
                <a:ea typeface="+mn-ea"/>
                <a:cs typeface="+mn-cs"/>
              </a:defRPr>
            </a:lvl4pPr>
            <a:lvl5pPr marL="2733667" indent="-303741" algn="l" defTabSz="1214963" rtl="0" eaLnBrk="1" latinLnBrk="0" hangingPunct="1">
              <a:spcBef>
                <a:spcPct val="20000"/>
              </a:spcBef>
              <a:buClr>
                <a:srgbClr val="0064B9"/>
              </a:buClr>
              <a:buFont typeface="Arial" pitchFamily="34" charset="0"/>
              <a:buChar char="»"/>
              <a:defRPr sz="2400" kern="1200">
                <a:solidFill>
                  <a:schemeClr val="tx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455295" indent="-455295"/>
            <a:r>
              <a:rPr lang="et-EE">
                <a:latin typeface="Arial Narrow"/>
              </a:rPr>
              <a:t>Leiame võimalusi sotsiaalselt vastutustundlike kriteeriumite seadmiseks</a:t>
            </a:r>
            <a:endParaRPr lang="et-EE"/>
          </a:p>
          <a:p>
            <a:pPr marL="455295" indent="-455295"/>
            <a:r>
              <a:rPr lang="et-EE">
                <a:latin typeface="Arial Narrow"/>
              </a:rPr>
              <a:t>Anname lisapunkte hindamisel</a:t>
            </a:r>
            <a:endParaRPr lang="et-EE"/>
          </a:p>
          <a:p>
            <a:pPr marL="455295" indent="-455295"/>
            <a:r>
              <a:rPr lang="et-EE">
                <a:latin typeface="Arial Narrow"/>
              </a:rPr>
              <a:t>Pakume võimalusi läbi hankemenetluse ettevõtetele kes kaasavad haavatavaid ühiskonnagruppe</a:t>
            </a:r>
          </a:p>
          <a:p>
            <a:pPr marL="455295" indent="-455295"/>
            <a:r>
              <a:rPr lang="et-EE">
                <a:latin typeface="Arial Narrow"/>
              </a:rPr>
              <a:t>Kontrollime nõutud ja lubatud sotsiaalsete tingimuste täitmist</a:t>
            </a:r>
            <a:endParaRPr lang="et-EE"/>
          </a:p>
          <a:p>
            <a:pPr marL="455295" indent="-455295"/>
            <a:r>
              <a:rPr lang="et-EE">
                <a:latin typeface="Arial Narrow"/>
              </a:rPr>
              <a:t>Jagame parimaid praktikaid teistelegi</a:t>
            </a:r>
            <a:endParaRPr lang="et-EE"/>
          </a:p>
          <a:p>
            <a:pPr marL="455295" indent="-455295"/>
            <a:r>
              <a:rPr lang="et-EE">
                <a:latin typeface="Arial Narrow"/>
              </a:rPr>
              <a:t>Võib kaaluda sotsiaalselt vastutustundliku ettevõtluse indeksi kasutuselevõttu</a:t>
            </a:r>
            <a:endParaRPr lang="et-EE"/>
          </a:p>
          <a:p>
            <a:pPr marL="0" indent="0">
              <a:buNone/>
            </a:pPr>
            <a:endParaRPr lang="et-EE"/>
          </a:p>
          <a:p>
            <a:pPr marL="455295" indent="-455295"/>
            <a:endParaRPr lang="et-EE"/>
          </a:p>
          <a:p>
            <a:pPr marL="0" indent="0">
              <a:buNone/>
            </a:pPr>
            <a:endParaRPr lang="et-EE"/>
          </a:p>
        </p:txBody>
      </p:sp>
    </p:spTree>
    <p:extLst>
      <p:ext uri="{BB962C8B-B14F-4D97-AF65-F5344CB8AC3E}">
        <p14:creationId xmlns:p14="http://schemas.microsoft.com/office/powerpoint/2010/main" val="9166597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69644AC-91DC-3452-D36C-0537FDE05EEC}"/>
              </a:ext>
            </a:extLst>
          </p:cNvPr>
          <p:cNvSpPr>
            <a:spLocks noGrp="1"/>
          </p:cNvSpPr>
          <p:nvPr>
            <p:ph type="ctrTitle"/>
          </p:nvPr>
        </p:nvSpPr>
        <p:spPr/>
        <p:txBody>
          <a:bodyPr/>
          <a:lstStyle/>
          <a:p>
            <a:r>
              <a:rPr lang="et-EE">
                <a:latin typeface="Arial Narrow"/>
              </a:rPr>
              <a:t>Aitäh!</a:t>
            </a:r>
          </a:p>
        </p:txBody>
      </p:sp>
      <p:sp>
        <p:nvSpPr>
          <p:cNvPr id="4" name="Alapealkiri 3">
            <a:extLst>
              <a:ext uri="{FF2B5EF4-FFF2-40B4-BE49-F238E27FC236}">
                <a16:creationId xmlns:a16="http://schemas.microsoft.com/office/drawing/2014/main" id="{4BF95626-6CF9-C0C2-7A73-4C3F86AD7E25}"/>
              </a:ext>
            </a:extLst>
          </p:cNvPr>
          <p:cNvSpPr>
            <a:spLocks noGrp="1"/>
          </p:cNvSpPr>
          <p:nvPr>
            <p:ph type="subTitle" idx="1"/>
          </p:nvPr>
        </p:nvSpPr>
        <p:spPr/>
        <p:txBody>
          <a:bodyPr vert="horz" wrap="none" lIns="121496" tIns="60748" rIns="121496" bIns="60748" rtlCol="0" anchor="t">
            <a:noAutofit/>
          </a:bodyPr>
          <a:lstStyle/>
          <a:p>
            <a:r>
              <a:rPr lang="et-EE">
                <a:latin typeface="Arial Narrow"/>
              </a:rPr>
              <a:t>Nele </a:t>
            </a:r>
            <a:r>
              <a:rPr lang="et-EE" err="1">
                <a:latin typeface="Arial Narrow"/>
              </a:rPr>
              <a:t>Labi</a:t>
            </a:r>
          </a:p>
          <a:p>
            <a:r>
              <a:rPr lang="et-EE">
                <a:latin typeface="Arial Narrow"/>
              </a:rPr>
              <a:t>Piret </a:t>
            </a:r>
            <a:r>
              <a:rPr lang="et-EE" err="1">
                <a:latin typeface="Arial Narrow"/>
              </a:rPr>
              <a:t>Lemsalu</a:t>
            </a:r>
            <a:endParaRPr lang="et-EE" err="1"/>
          </a:p>
        </p:txBody>
      </p:sp>
    </p:spTree>
    <p:extLst>
      <p:ext uri="{BB962C8B-B14F-4D97-AF65-F5344CB8AC3E}">
        <p14:creationId xmlns:p14="http://schemas.microsoft.com/office/powerpoint/2010/main" val="35253196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FACB045-3039-FA95-1D49-A251DB29AF62}"/>
              </a:ext>
            </a:extLst>
          </p:cNvPr>
          <p:cNvSpPr>
            <a:spLocks noGrp="1"/>
          </p:cNvSpPr>
          <p:nvPr>
            <p:ph type="ctrTitle"/>
          </p:nvPr>
        </p:nvSpPr>
        <p:spPr/>
        <p:txBody>
          <a:bodyPr/>
          <a:lstStyle/>
          <a:p>
            <a:r>
              <a:rPr lang="et-EE"/>
              <a:t>Suund „keskkonnahoidlik“</a:t>
            </a:r>
          </a:p>
        </p:txBody>
      </p:sp>
      <p:sp>
        <p:nvSpPr>
          <p:cNvPr id="4" name="Alapealkiri 3">
            <a:extLst>
              <a:ext uri="{FF2B5EF4-FFF2-40B4-BE49-F238E27FC236}">
                <a16:creationId xmlns:a16="http://schemas.microsoft.com/office/drawing/2014/main" id="{7656B776-1C0A-C866-5E20-690EB16BDEFC}"/>
              </a:ext>
            </a:extLst>
          </p:cNvPr>
          <p:cNvSpPr>
            <a:spLocks noGrp="1"/>
          </p:cNvSpPr>
          <p:nvPr>
            <p:ph type="subTitle" idx="1"/>
          </p:nvPr>
        </p:nvSpPr>
        <p:spPr>
          <a:xfrm>
            <a:off x="1440000" y="3704332"/>
            <a:ext cx="8308564" cy="1440160"/>
          </a:xfrm>
        </p:spPr>
        <p:txBody>
          <a:bodyPr vert="horz" wrap="none" lIns="121496" tIns="60748" rIns="121496" bIns="60748" rtlCol="0" anchor="t">
            <a:noAutofit/>
          </a:bodyPr>
          <a:lstStyle/>
          <a:p>
            <a:r>
              <a:rPr lang="et-EE">
                <a:latin typeface="Arial Narrow"/>
              </a:rPr>
              <a:t>Karen </a:t>
            </a:r>
            <a:r>
              <a:rPr lang="et-EE" err="1">
                <a:latin typeface="Arial Narrow"/>
              </a:rPr>
              <a:t>Silts</a:t>
            </a:r>
            <a:endParaRPr lang="et-EE">
              <a:latin typeface="Arial Narrow"/>
            </a:endParaRPr>
          </a:p>
          <a:p>
            <a:r>
              <a:rPr lang="et-EE">
                <a:latin typeface="Arial Narrow"/>
              </a:rPr>
              <a:t>Keskkonnaministeerium </a:t>
            </a:r>
            <a:endParaRPr lang="et-EE"/>
          </a:p>
        </p:txBody>
      </p:sp>
    </p:spTree>
    <p:extLst>
      <p:ext uri="{BB962C8B-B14F-4D97-AF65-F5344CB8AC3E}">
        <p14:creationId xmlns:p14="http://schemas.microsoft.com/office/powerpoint/2010/main" val="29784387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latin typeface="Arial Narrow"/>
              </a:rPr>
              <a:t>Keskkonnahoidlikud riigihanked</a:t>
            </a:r>
            <a:endParaRPr lang="et-EE"/>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vert="horz" lIns="121496" tIns="60748" rIns="121496" bIns="60748" rtlCol="0" anchor="t">
            <a:normAutofit/>
          </a:bodyPr>
          <a:lstStyle/>
          <a:p>
            <a:pPr marL="455295" indent="-455295"/>
            <a:r>
              <a:rPr lang="et-EE">
                <a:solidFill>
                  <a:srgbClr val="006EB5"/>
                </a:solidFill>
                <a:latin typeface="Arial Narrow"/>
              </a:rPr>
              <a:t>Küsimus suurele ringile:</a:t>
            </a:r>
            <a:endParaRPr lang="en-US">
              <a:solidFill>
                <a:srgbClr val="006EB5"/>
              </a:solidFill>
              <a:latin typeface="Arial Narrow"/>
            </a:endParaRPr>
          </a:p>
          <a:p>
            <a:pPr marL="986790" lvl="1" indent="-379095"/>
            <a:r>
              <a:rPr lang="et-EE" b="1">
                <a:latin typeface="Arial Narrow"/>
              </a:rPr>
              <a:t>Kas oled mõelnud hanget </a:t>
            </a:r>
            <a:r>
              <a:rPr lang="et-EE" b="1" err="1">
                <a:latin typeface="Arial Narrow"/>
              </a:rPr>
              <a:t>ettevalmistades</a:t>
            </a:r>
            <a:r>
              <a:rPr lang="et-EE" b="1">
                <a:latin typeface="Arial Narrow"/>
              </a:rPr>
              <a:t> mõjudele, mis sellega kaasnevad ja kuidas sellega kaasnevat negatiivset keskkonnamõju vähendada?</a:t>
            </a:r>
            <a:endParaRPr lang="et-EE" b="1"/>
          </a:p>
        </p:txBody>
      </p:sp>
      <p:pic>
        <p:nvPicPr>
          <p:cNvPr id="4" name="Picture 4">
            <a:extLst>
              <a:ext uri="{FF2B5EF4-FFF2-40B4-BE49-F238E27FC236}">
                <a16:creationId xmlns:a16="http://schemas.microsoft.com/office/drawing/2014/main" id="{8F1B59C3-302F-E6B5-FA2A-A120D5819826}"/>
              </a:ext>
            </a:extLst>
          </p:cNvPr>
          <p:cNvPicPr>
            <a:picLocks noChangeAspect="1"/>
          </p:cNvPicPr>
          <p:nvPr/>
        </p:nvPicPr>
        <p:blipFill>
          <a:blip r:embed="rId2"/>
          <a:stretch>
            <a:fillRect/>
          </a:stretch>
        </p:blipFill>
        <p:spPr>
          <a:xfrm>
            <a:off x="10215876" y="275969"/>
            <a:ext cx="1202489" cy="1075133"/>
          </a:xfrm>
          <a:prstGeom prst="rect">
            <a:avLst/>
          </a:prstGeom>
        </p:spPr>
      </p:pic>
    </p:spTree>
    <p:extLst>
      <p:ext uri="{BB962C8B-B14F-4D97-AF65-F5344CB8AC3E}">
        <p14:creationId xmlns:p14="http://schemas.microsoft.com/office/powerpoint/2010/main" val="14664367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607615" y="247948"/>
            <a:ext cx="10937082" cy="1138767"/>
          </a:xfrm>
        </p:spPr>
        <p:txBody>
          <a:bodyPr/>
          <a:lstStyle/>
          <a:p>
            <a:r>
              <a:rPr lang="et-EE">
                <a:latin typeface="Arial Narrow"/>
              </a:rPr>
              <a:t>Ringmajandus</a:t>
            </a:r>
            <a:endParaRPr lang="en-US"/>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a:xfrm>
            <a:off x="607614" y="1341625"/>
            <a:ext cx="10937083" cy="5075455"/>
          </a:xfrm>
        </p:spPr>
        <p:txBody>
          <a:bodyPr vert="horz" lIns="121496" tIns="60748" rIns="121496" bIns="60748" rtlCol="0" anchor="t">
            <a:normAutofit fontScale="92500" lnSpcReduction="10000"/>
          </a:bodyPr>
          <a:lstStyle/>
          <a:p>
            <a:pPr marL="455295" indent="-455295"/>
            <a:endParaRPr lang="et-EE"/>
          </a:p>
          <a:p>
            <a:pPr marL="455295" indent="-455295"/>
            <a:r>
              <a:rPr lang="et-EE" sz="2400">
                <a:latin typeface="Arial Narrow"/>
              </a:rPr>
              <a:t>Vajaduspõhine tootmine ja tarbimine</a:t>
            </a:r>
          </a:p>
          <a:p>
            <a:pPr marL="455295" indent="-455295"/>
            <a:r>
              <a:rPr lang="et-EE" sz="2400">
                <a:latin typeface="Arial Narrow"/>
              </a:rPr>
              <a:t>Toote olelusringi disain - ringdisain</a:t>
            </a:r>
            <a:endParaRPr lang="et-EE"/>
          </a:p>
          <a:p>
            <a:pPr marL="986790" lvl="1" indent="-379095"/>
            <a:r>
              <a:rPr lang="et-EE" sz="1900">
                <a:latin typeface="Arial Narrow"/>
              </a:rPr>
              <a:t>Jätkusuutlik ehk kestlik materjalivalik, toote eluiga</a:t>
            </a:r>
            <a:endParaRPr lang="et-EE" sz="1900"/>
          </a:p>
          <a:p>
            <a:pPr marL="986790" lvl="1" indent="-379095"/>
            <a:r>
              <a:rPr lang="et-EE" sz="1900">
                <a:latin typeface="Arial Narrow"/>
              </a:rPr>
              <a:t>Parandamisvõimalus, rentimine ja jagamine</a:t>
            </a:r>
            <a:endParaRPr lang="et-EE" sz="1900"/>
          </a:p>
          <a:p>
            <a:pPr marL="986790" lvl="1" indent="-379095"/>
            <a:r>
              <a:rPr lang="et-EE" sz="1900">
                <a:latin typeface="Arial Narrow"/>
              </a:rPr>
              <a:t>Kordus- ja taaskasutus</a:t>
            </a:r>
            <a:endParaRPr lang="et-EE" sz="1900"/>
          </a:p>
          <a:p>
            <a:pPr marL="455295" indent="-455295"/>
            <a:r>
              <a:rPr lang="et-EE" sz="2400">
                <a:latin typeface="Arial Narrow"/>
              </a:rPr>
              <a:t>Uued ärimudelid</a:t>
            </a:r>
            <a:endParaRPr lang="et-EE"/>
          </a:p>
          <a:p>
            <a:pPr marL="986790" lvl="1" indent="-379095"/>
            <a:r>
              <a:rPr lang="et-EE" sz="1900">
                <a:latin typeface="Arial Narrow"/>
              </a:rPr>
              <a:t>Taastootmine</a:t>
            </a:r>
            <a:endParaRPr lang="et-EE" sz="1900"/>
          </a:p>
          <a:p>
            <a:pPr marL="986790" lvl="1" indent="-379095"/>
            <a:r>
              <a:rPr lang="et-EE" sz="1900">
                <a:latin typeface="Arial Narrow"/>
              </a:rPr>
              <a:t>Tooted teenusteks</a:t>
            </a:r>
            <a:endParaRPr lang="et-EE" sz="1900"/>
          </a:p>
          <a:p>
            <a:pPr marL="455295" indent="-455295"/>
            <a:r>
              <a:rPr lang="et-EE" sz="2400">
                <a:latin typeface="Arial Narrow"/>
              </a:rPr>
              <a:t>T&amp;A tegevused</a:t>
            </a:r>
            <a:endParaRPr lang="et-EE"/>
          </a:p>
          <a:p>
            <a:pPr marL="455295" indent="-455295"/>
            <a:r>
              <a:rPr lang="et-EE" sz="2400">
                <a:latin typeface="Arial Narrow"/>
              </a:rPr>
              <a:t>Tarbimisharjumused</a:t>
            </a:r>
            <a:endParaRPr lang="et-EE"/>
          </a:p>
          <a:p>
            <a:pPr marL="455295" indent="-455295"/>
            <a:r>
              <a:rPr lang="et-EE" sz="2400">
                <a:latin typeface="Arial Narrow"/>
              </a:rPr>
              <a:t>Nutikad lahendused</a:t>
            </a:r>
            <a:endParaRPr lang="et-EE"/>
          </a:p>
          <a:p>
            <a:pPr marL="455295" indent="-455295"/>
            <a:r>
              <a:rPr lang="et-EE" sz="2400">
                <a:latin typeface="Arial Narrow"/>
              </a:rPr>
              <a:t>Koostöö ja kaasamine</a:t>
            </a:r>
            <a:endParaRPr lang="et-EE"/>
          </a:p>
          <a:p>
            <a:pPr marL="455295" indent="-455295"/>
            <a:endParaRPr lang="et-EE"/>
          </a:p>
          <a:p>
            <a:pPr marL="455295" indent="-455295"/>
            <a:endParaRPr lang="et-EE"/>
          </a:p>
        </p:txBody>
      </p:sp>
      <p:pic>
        <p:nvPicPr>
          <p:cNvPr id="4" name="Picture 4">
            <a:extLst>
              <a:ext uri="{FF2B5EF4-FFF2-40B4-BE49-F238E27FC236}">
                <a16:creationId xmlns:a16="http://schemas.microsoft.com/office/drawing/2014/main" id="{13B05C1D-BE06-E1A8-2008-C78E3215ECBF}"/>
              </a:ext>
            </a:extLst>
          </p:cNvPr>
          <p:cNvPicPr>
            <a:picLocks noChangeAspect="1"/>
          </p:cNvPicPr>
          <p:nvPr/>
        </p:nvPicPr>
        <p:blipFill>
          <a:blip r:embed="rId2"/>
          <a:stretch>
            <a:fillRect/>
          </a:stretch>
        </p:blipFill>
        <p:spPr>
          <a:xfrm>
            <a:off x="7011342" y="127295"/>
            <a:ext cx="4937408" cy="4001669"/>
          </a:xfrm>
          <a:prstGeom prst="rect">
            <a:avLst/>
          </a:prstGeom>
        </p:spPr>
      </p:pic>
      <p:pic>
        <p:nvPicPr>
          <p:cNvPr id="6" name="Picture 6">
            <a:extLst>
              <a:ext uri="{FF2B5EF4-FFF2-40B4-BE49-F238E27FC236}">
                <a16:creationId xmlns:a16="http://schemas.microsoft.com/office/drawing/2014/main" id="{96006153-971D-88F8-80D1-63D5DE4A23ED}"/>
              </a:ext>
            </a:extLst>
          </p:cNvPr>
          <p:cNvPicPr>
            <a:picLocks noChangeAspect="1"/>
          </p:cNvPicPr>
          <p:nvPr/>
        </p:nvPicPr>
        <p:blipFill>
          <a:blip r:embed="rId3"/>
          <a:stretch>
            <a:fillRect/>
          </a:stretch>
        </p:blipFill>
        <p:spPr>
          <a:xfrm>
            <a:off x="3949175" y="3436289"/>
            <a:ext cx="3066000" cy="2894033"/>
          </a:xfrm>
          <a:prstGeom prst="rect">
            <a:avLst/>
          </a:prstGeom>
        </p:spPr>
      </p:pic>
    </p:spTree>
    <p:extLst>
      <p:ext uri="{BB962C8B-B14F-4D97-AF65-F5344CB8AC3E}">
        <p14:creationId xmlns:p14="http://schemas.microsoft.com/office/powerpoint/2010/main" val="774632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latin typeface="Arial Narrow"/>
              </a:rPr>
              <a:t>Keskkonnahoidlik riigihange</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a:xfrm>
            <a:off x="607614" y="1594275"/>
            <a:ext cx="6404642" cy="4735800"/>
          </a:xfrm>
        </p:spPr>
        <p:txBody>
          <a:bodyPr vert="horz" lIns="121496" tIns="60748" rIns="121496" bIns="60748" rtlCol="0" anchor="t">
            <a:normAutofit/>
          </a:bodyPr>
          <a:lstStyle/>
          <a:p>
            <a:pPr marL="0" indent="0">
              <a:buNone/>
            </a:pPr>
            <a:endParaRPr lang="et-EE" sz="3600"/>
          </a:p>
          <a:p>
            <a:pPr marL="455295" indent="-455295"/>
            <a:r>
              <a:rPr lang="et-EE" sz="3600">
                <a:latin typeface="Arial Narrow"/>
              </a:rPr>
              <a:t>Tavapärane riigihange, mille käigus hangitav </a:t>
            </a:r>
            <a:r>
              <a:rPr lang="et-EE" sz="3600" b="1">
                <a:latin typeface="Arial Narrow"/>
              </a:rPr>
              <a:t>asi</a:t>
            </a:r>
            <a:r>
              <a:rPr lang="et-EE" sz="3600">
                <a:latin typeface="Arial Narrow"/>
              </a:rPr>
              <a:t>, </a:t>
            </a:r>
            <a:r>
              <a:rPr lang="et-EE" sz="3600" b="1">
                <a:latin typeface="Arial Narrow"/>
              </a:rPr>
              <a:t>teenus</a:t>
            </a:r>
            <a:r>
              <a:rPr lang="et-EE" sz="3600">
                <a:latin typeface="Arial Narrow"/>
              </a:rPr>
              <a:t> </a:t>
            </a:r>
            <a:r>
              <a:rPr lang="et-EE" sz="3600" b="1">
                <a:latin typeface="Arial Narrow"/>
              </a:rPr>
              <a:t>või ehitustöö on keskkonnahoidlik ning väikseima võimaliku negatiivse keskkonnamõjuga.</a:t>
            </a:r>
            <a:endParaRPr lang="et-EE" sz="3600"/>
          </a:p>
          <a:p>
            <a:pPr marL="455295" indent="-455295"/>
            <a:endParaRPr lang="et-EE"/>
          </a:p>
          <a:p>
            <a:pPr marL="455295" indent="-455295"/>
            <a:endParaRPr lang="et-EE"/>
          </a:p>
        </p:txBody>
      </p:sp>
      <p:pic>
        <p:nvPicPr>
          <p:cNvPr id="4" name="Picture 4">
            <a:extLst>
              <a:ext uri="{FF2B5EF4-FFF2-40B4-BE49-F238E27FC236}">
                <a16:creationId xmlns:a16="http://schemas.microsoft.com/office/drawing/2014/main" id="{5B38D819-2FEF-5995-045B-00C33AD48DF8}"/>
              </a:ext>
            </a:extLst>
          </p:cNvPr>
          <p:cNvPicPr>
            <a:picLocks noChangeAspect="1"/>
          </p:cNvPicPr>
          <p:nvPr/>
        </p:nvPicPr>
        <p:blipFill>
          <a:blip r:embed="rId2"/>
          <a:stretch>
            <a:fillRect/>
          </a:stretch>
        </p:blipFill>
        <p:spPr>
          <a:xfrm>
            <a:off x="6774528" y="2005757"/>
            <a:ext cx="5158502" cy="3347067"/>
          </a:xfrm>
          <a:prstGeom prst="rect">
            <a:avLst/>
          </a:prstGeom>
        </p:spPr>
      </p:pic>
    </p:spTree>
    <p:extLst>
      <p:ext uri="{BB962C8B-B14F-4D97-AF65-F5344CB8AC3E}">
        <p14:creationId xmlns:p14="http://schemas.microsoft.com/office/powerpoint/2010/main" val="12967692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607616" y="450549"/>
            <a:ext cx="10937082" cy="1138767"/>
          </a:xfrm>
        </p:spPr>
        <p:txBody>
          <a:bodyPr/>
          <a:lstStyle/>
          <a:p>
            <a:r>
              <a:rPr lang="et-EE">
                <a:latin typeface="Arial Narrow"/>
              </a:rPr>
              <a:t>Küsimus suurele ringile:</a:t>
            </a:r>
            <a:endParaRPr lang="en-US"/>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vert="horz" lIns="121496" tIns="60748" rIns="121496" bIns="60748" rtlCol="0" anchor="t">
            <a:normAutofit/>
          </a:bodyPr>
          <a:lstStyle/>
          <a:p>
            <a:pPr marL="455295" indent="-455295"/>
            <a:endParaRPr lang="et-EE">
              <a:solidFill>
                <a:srgbClr val="006EB5"/>
              </a:solidFill>
              <a:latin typeface="Arial Narrow"/>
            </a:endParaRPr>
          </a:p>
          <a:p>
            <a:pPr marL="986790" lvl="1" indent="-379095"/>
            <a:r>
              <a:rPr lang="et-EE" b="1">
                <a:latin typeface="Arial Narrow"/>
              </a:rPr>
              <a:t>Kas Sa tead, mida kujutab endast olelusringi hindamine (LCA) ja olelusringi maksumus (LCC)?</a:t>
            </a:r>
            <a:endParaRPr lang="et-EE" b="1"/>
          </a:p>
        </p:txBody>
      </p:sp>
      <p:pic>
        <p:nvPicPr>
          <p:cNvPr id="4" name="Picture 4">
            <a:extLst>
              <a:ext uri="{FF2B5EF4-FFF2-40B4-BE49-F238E27FC236}">
                <a16:creationId xmlns:a16="http://schemas.microsoft.com/office/drawing/2014/main" id="{8F1B59C3-302F-E6B5-FA2A-A120D5819826}"/>
              </a:ext>
            </a:extLst>
          </p:cNvPr>
          <p:cNvPicPr>
            <a:picLocks noChangeAspect="1"/>
          </p:cNvPicPr>
          <p:nvPr/>
        </p:nvPicPr>
        <p:blipFill>
          <a:blip r:embed="rId2"/>
          <a:stretch>
            <a:fillRect/>
          </a:stretch>
        </p:blipFill>
        <p:spPr>
          <a:xfrm>
            <a:off x="9613651" y="452897"/>
            <a:ext cx="1639453" cy="1464556"/>
          </a:xfrm>
          <a:prstGeom prst="rect">
            <a:avLst/>
          </a:prstGeom>
        </p:spPr>
      </p:pic>
    </p:spTree>
    <p:extLst>
      <p:ext uri="{BB962C8B-B14F-4D97-AF65-F5344CB8AC3E}">
        <p14:creationId xmlns:p14="http://schemas.microsoft.com/office/powerpoint/2010/main" val="34502588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607615" y="247948"/>
            <a:ext cx="10937082" cy="1138767"/>
          </a:xfrm>
        </p:spPr>
        <p:txBody>
          <a:bodyPr/>
          <a:lstStyle/>
          <a:p>
            <a:r>
              <a:rPr lang="et-EE">
                <a:latin typeface="Arial Narrow"/>
              </a:rPr>
              <a:t>Tavaline </a:t>
            </a:r>
            <a:r>
              <a:rPr lang="et-EE" i="1">
                <a:latin typeface="Arial Narrow"/>
              </a:rPr>
              <a:t>vs</a:t>
            </a:r>
            <a:r>
              <a:rPr lang="et-EE">
                <a:latin typeface="Arial Narrow"/>
              </a:rPr>
              <a:t> keskkonnahoidlikum toode </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vert="horz" lIns="121496" tIns="60748" rIns="121496" bIns="60748" rtlCol="0" anchor="t">
            <a:normAutofit/>
          </a:bodyPr>
          <a:lstStyle/>
          <a:p>
            <a:pPr marL="455295" indent="-455295"/>
            <a:endParaRPr lang="et-EE"/>
          </a:p>
          <a:p>
            <a:pPr marL="0" indent="0">
              <a:buNone/>
            </a:pPr>
            <a:endParaRPr lang="et-EE"/>
          </a:p>
          <a:p>
            <a:pPr marL="455295" indent="-455295"/>
            <a:endParaRPr lang="et-EE"/>
          </a:p>
        </p:txBody>
      </p:sp>
      <p:pic>
        <p:nvPicPr>
          <p:cNvPr id="4" name="Picture 4">
            <a:extLst>
              <a:ext uri="{FF2B5EF4-FFF2-40B4-BE49-F238E27FC236}">
                <a16:creationId xmlns:a16="http://schemas.microsoft.com/office/drawing/2014/main" id="{FC727B3D-A49A-2544-E4B0-67A22F5B8640}"/>
              </a:ext>
            </a:extLst>
          </p:cNvPr>
          <p:cNvPicPr>
            <a:picLocks noChangeAspect="1"/>
          </p:cNvPicPr>
          <p:nvPr/>
        </p:nvPicPr>
        <p:blipFill>
          <a:blip r:embed="rId2"/>
          <a:stretch>
            <a:fillRect/>
          </a:stretch>
        </p:blipFill>
        <p:spPr>
          <a:xfrm>
            <a:off x="2898627" y="1395075"/>
            <a:ext cx="5442768" cy="4844969"/>
          </a:xfrm>
          <a:prstGeom prst="rect">
            <a:avLst/>
          </a:prstGeom>
        </p:spPr>
      </p:pic>
    </p:spTree>
    <p:extLst>
      <p:ext uri="{BB962C8B-B14F-4D97-AF65-F5344CB8AC3E}">
        <p14:creationId xmlns:p14="http://schemas.microsoft.com/office/powerpoint/2010/main" val="5283270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607616" y="273621"/>
            <a:ext cx="10937082" cy="1375735"/>
          </a:xfrm>
        </p:spPr>
        <p:txBody>
          <a:bodyPr/>
          <a:lstStyle/>
          <a:p>
            <a:r>
              <a:rPr lang="et-EE">
                <a:latin typeface="Arial Narrow"/>
              </a:rPr>
              <a:t>Keskkonnahoidlike hangete praegune seis ja seatud eesmärk</a:t>
            </a:r>
          </a:p>
        </p:txBody>
      </p:sp>
      <p:graphicFrame>
        <p:nvGraphicFramePr>
          <p:cNvPr id="6" name="Skemaatiline diagramm 5">
            <a:extLst>
              <a:ext uri="{FF2B5EF4-FFF2-40B4-BE49-F238E27FC236}">
                <a16:creationId xmlns:a16="http://schemas.microsoft.com/office/drawing/2014/main" id="{3A0265FE-C914-54A4-7FF4-DFEE068636C3}"/>
              </a:ext>
            </a:extLst>
          </p:cNvPr>
          <p:cNvGraphicFramePr/>
          <p:nvPr>
            <p:extLst>
              <p:ext uri="{D42A27DB-BD31-4B8C-83A1-F6EECF244321}">
                <p14:modId xmlns:p14="http://schemas.microsoft.com/office/powerpoint/2010/main" val="2890217423"/>
              </p:ext>
            </p:extLst>
          </p:nvPr>
        </p:nvGraphicFramePr>
        <p:xfrm>
          <a:off x="531163" y="1419227"/>
          <a:ext cx="10668196" cy="4911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79596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latin typeface="Arial Narrow"/>
              </a:rPr>
              <a:t>Keskkonnahoidlike riigihangete eelised</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a:xfrm>
            <a:off x="4263819" y="1410468"/>
            <a:ext cx="7741707" cy="5219628"/>
          </a:xfrm>
        </p:spPr>
        <p:txBody>
          <a:bodyPr vert="horz" lIns="121496" tIns="60748" rIns="121496" bIns="60748" rtlCol="0" anchor="t">
            <a:normAutofit fontScale="92500" lnSpcReduction="10000"/>
          </a:bodyPr>
          <a:lstStyle/>
          <a:p>
            <a:pPr marL="0" indent="0">
              <a:buNone/>
            </a:pPr>
            <a:r>
              <a:rPr lang="et-EE" sz="2400" b="1">
                <a:latin typeface="Arial Narrow"/>
              </a:rPr>
              <a:t>Läbi keskkonnahoidlike ja ringsete hangete aitame saavutada suuri eesmärke:</a:t>
            </a:r>
            <a:endParaRPr lang="en-US" sz="2400" b="1">
              <a:latin typeface="Arial Narrow"/>
            </a:endParaRPr>
          </a:p>
          <a:p>
            <a:pPr marL="455295" indent="-455295"/>
            <a:r>
              <a:rPr lang="et-EE" sz="2400">
                <a:latin typeface="Arial Narrow"/>
                <a:cs typeface="Arial"/>
              </a:rPr>
              <a:t>Elanike tervis ja heaolu on kaitstud keskkonnasaastega seotud ohtude ja mõjude eest.</a:t>
            </a:r>
          </a:p>
          <a:p>
            <a:pPr marL="455295" indent="-455295"/>
            <a:r>
              <a:rPr lang="et-EE" sz="2400">
                <a:latin typeface="Arial Narrow"/>
                <a:cs typeface="Arial"/>
              </a:rPr>
              <a:t>Saavutame ressursitõhusa ja konkurentsivõimelise majanduse.</a:t>
            </a:r>
          </a:p>
          <a:p>
            <a:pPr marL="455295" indent="-455295"/>
            <a:r>
              <a:rPr lang="et-EE" sz="2400">
                <a:latin typeface="Arial Narrow"/>
                <a:cs typeface="Arial"/>
              </a:rPr>
              <a:t>Soodustame hangitavat jäätmekäitlusteenust ja jäätmekäitlusprotsesse (vähem jäätmeid tekitavate protsesside või materjalide korduskasutamise ja ringlussevõtu edendamise kaudu).</a:t>
            </a:r>
          </a:p>
          <a:p>
            <a:pPr marL="455295" indent="-455295"/>
            <a:r>
              <a:rPr lang="et-EE" sz="2400">
                <a:latin typeface="Arial Narrow"/>
                <a:cs typeface="Arial"/>
              </a:rPr>
              <a:t>Toetame otseselt ja kaudselt saavutamaks aastaks 2050 kliimaneutraalsust.</a:t>
            </a:r>
          </a:p>
          <a:p>
            <a:pPr marL="455295" indent="-455295"/>
            <a:r>
              <a:rPr lang="et-EE" sz="2400">
                <a:latin typeface="Arial Narrow"/>
                <a:cs typeface="Arial"/>
              </a:rPr>
              <a:t>Väldime ja piirame õhu-, vee- ja pinnasereostust (kemikaalide kontrollimise ja ohtlike ainete kasutamise piiramise kaudu).</a:t>
            </a:r>
          </a:p>
          <a:p>
            <a:pPr marL="455295" indent="-455295"/>
            <a:r>
              <a:rPr lang="et-EE" sz="2400">
                <a:latin typeface="Arial Narrow"/>
                <a:cs typeface="Arial"/>
              </a:rPr>
              <a:t>Edendame kestlikku põllumajandust.</a:t>
            </a:r>
          </a:p>
          <a:p>
            <a:pPr marL="455295" indent="-455295"/>
            <a:r>
              <a:rPr lang="et-EE" sz="2400">
                <a:latin typeface="Arial Narrow"/>
                <a:cs typeface="Arial"/>
              </a:rPr>
              <a:t>Soodustame ELi looduskapitali säilimist ja järjepidevat kaitset.</a:t>
            </a:r>
          </a:p>
          <a:p>
            <a:pPr marL="0" indent="0">
              <a:buNone/>
            </a:pPr>
            <a:endParaRPr lang="et-EE"/>
          </a:p>
          <a:p>
            <a:pPr marL="455295" indent="-455295"/>
            <a:endParaRPr lang="et-EE"/>
          </a:p>
        </p:txBody>
      </p:sp>
      <p:pic>
        <p:nvPicPr>
          <p:cNvPr id="5" name="Picture 5">
            <a:extLst>
              <a:ext uri="{FF2B5EF4-FFF2-40B4-BE49-F238E27FC236}">
                <a16:creationId xmlns:a16="http://schemas.microsoft.com/office/drawing/2014/main" id="{6128211B-C112-E8AF-73EE-5EF823AE3606}"/>
              </a:ext>
            </a:extLst>
          </p:cNvPr>
          <p:cNvPicPr>
            <a:picLocks noChangeAspect="1"/>
          </p:cNvPicPr>
          <p:nvPr/>
        </p:nvPicPr>
        <p:blipFill>
          <a:blip r:embed="rId2"/>
          <a:stretch>
            <a:fillRect/>
          </a:stretch>
        </p:blipFill>
        <p:spPr>
          <a:xfrm>
            <a:off x="752683" y="1923892"/>
            <a:ext cx="3223925" cy="3408221"/>
          </a:xfrm>
          <a:prstGeom prst="rect">
            <a:avLst/>
          </a:prstGeom>
        </p:spPr>
      </p:pic>
    </p:spTree>
    <p:extLst>
      <p:ext uri="{BB962C8B-B14F-4D97-AF65-F5344CB8AC3E}">
        <p14:creationId xmlns:p14="http://schemas.microsoft.com/office/powerpoint/2010/main" val="42949508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sz="5400">
                <a:latin typeface="Arial Narrow"/>
              </a:rPr>
              <a:t>Keskkonnahoidlik hankimine – kuidas me seda teeme?</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a:lstStyle/>
          <a:p>
            <a:endParaRPr lang="et-EE"/>
          </a:p>
          <a:p>
            <a:endParaRPr lang="et-EE"/>
          </a:p>
        </p:txBody>
      </p:sp>
      <p:sp>
        <p:nvSpPr>
          <p:cNvPr id="4" name="TextBox 3">
            <a:extLst>
              <a:ext uri="{FF2B5EF4-FFF2-40B4-BE49-F238E27FC236}">
                <a16:creationId xmlns:a16="http://schemas.microsoft.com/office/drawing/2014/main" id="{7ECEFEDF-97D1-FCBB-5C46-9472272AAE7C}"/>
              </a:ext>
            </a:extLst>
          </p:cNvPr>
          <p:cNvSpPr txBox="1"/>
          <p:nvPr/>
        </p:nvSpPr>
        <p:spPr>
          <a:xfrm>
            <a:off x="772220" y="1623984"/>
            <a:ext cx="10986872" cy="51337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just">
              <a:lnSpc>
                <a:spcPct val="114999"/>
              </a:lnSpc>
              <a:spcBef>
                <a:spcPct val="20000"/>
              </a:spcBef>
              <a:buFont typeface="Wingdings"/>
              <a:buChar char="q"/>
            </a:pPr>
            <a:r>
              <a:rPr lang="et-EE" b="1">
                <a:solidFill>
                  <a:srgbClr val="006EB5"/>
                </a:solidFill>
                <a:latin typeface="Arial Narrow"/>
                <a:cs typeface="Arial"/>
              </a:rPr>
              <a:t>Hangime keskkonnahoidlikke lahendusi</a:t>
            </a:r>
            <a:endParaRPr lang="et-EE">
              <a:solidFill>
                <a:srgbClr val="006EB5"/>
              </a:solidFill>
              <a:latin typeface="Arial Narrow"/>
              <a:cs typeface="Arial"/>
            </a:endParaRPr>
          </a:p>
          <a:p>
            <a:pPr marL="342900" indent="-342900" algn="just">
              <a:spcBef>
                <a:spcPct val="20000"/>
              </a:spcBef>
              <a:buFont typeface="Wingdings"/>
              <a:buChar char="Ø"/>
            </a:pPr>
            <a:r>
              <a:rPr lang="en-US" err="1">
                <a:latin typeface="Arial Narrow"/>
              </a:rPr>
              <a:t>Hanget</a:t>
            </a:r>
            <a:r>
              <a:rPr lang="en-US">
                <a:latin typeface="Arial Narrow"/>
              </a:rPr>
              <a:t> </a:t>
            </a:r>
            <a:r>
              <a:rPr lang="en-US" err="1">
                <a:latin typeface="Arial Narrow"/>
              </a:rPr>
              <a:t>ette</a:t>
            </a:r>
            <a:r>
              <a:rPr lang="en-US">
                <a:latin typeface="Arial Narrow"/>
              </a:rPr>
              <a:t> </a:t>
            </a:r>
            <a:r>
              <a:rPr lang="en-US" err="1">
                <a:latin typeface="Arial Narrow"/>
              </a:rPr>
              <a:t>valmistades</a:t>
            </a:r>
            <a:r>
              <a:rPr lang="en-US">
                <a:latin typeface="Arial Narrow"/>
              </a:rPr>
              <a:t> </a:t>
            </a:r>
            <a:r>
              <a:rPr lang="en-US" err="1">
                <a:latin typeface="Arial Narrow"/>
              </a:rPr>
              <a:t>kaardistame</a:t>
            </a:r>
            <a:r>
              <a:rPr lang="en-US">
                <a:latin typeface="Arial Narrow"/>
              </a:rPr>
              <a:t> </a:t>
            </a:r>
            <a:r>
              <a:rPr lang="en-US" err="1">
                <a:latin typeface="Arial Narrow"/>
              </a:rPr>
              <a:t>võimalused</a:t>
            </a:r>
            <a:r>
              <a:rPr lang="en-US">
                <a:latin typeface="Arial Narrow"/>
              </a:rPr>
              <a:t> </a:t>
            </a:r>
            <a:r>
              <a:rPr lang="en-US" err="1">
                <a:latin typeface="Arial Narrow"/>
              </a:rPr>
              <a:t>keskkonnahoidlike</a:t>
            </a:r>
            <a:r>
              <a:rPr lang="en-US">
                <a:latin typeface="Arial Narrow"/>
              </a:rPr>
              <a:t> </a:t>
            </a:r>
            <a:r>
              <a:rPr lang="en-US" err="1">
                <a:latin typeface="Arial Narrow"/>
              </a:rPr>
              <a:t>lahenduste</a:t>
            </a:r>
            <a:r>
              <a:rPr lang="en-US">
                <a:latin typeface="Arial Narrow"/>
              </a:rPr>
              <a:t> </a:t>
            </a:r>
            <a:r>
              <a:rPr lang="en-US" err="1">
                <a:latin typeface="Arial Narrow"/>
              </a:rPr>
              <a:t>valikuks</a:t>
            </a:r>
            <a:r>
              <a:rPr lang="en-US">
                <a:latin typeface="Arial Narrow"/>
              </a:rPr>
              <a:t>.</a:t>
            </a:r>
          </a:p>
          <a:p>
            <a:pPr marL="342900" indent="-342900" algn="just">
              <a:spcBef>
                <a:spcPct val="20000"/>
              </a:spcBef>
              <a:buFont typeface="Wingdings"/>
              <a:buChar char="Ø"/>
            </a:pPr>
            <a:r>
              <a:rPr lang="en-US" err="1">
                <a:latin typeface="Arial Narrow"/>
              </a:rPr>
              <a:t>Lisame</a:t>
            </a:r>
            <a:r>
              <a:rPr lang="en-US">
                <a:latin typeface="Arial Narrow"/>
              </a:rPr>
              <a:t> </a:t>
            </a:r>
            <a:r>
              <a:rPr lang="en-US" err="1">
                <a:latin typeface="Arial Narrow"/>
              </a:rPr>
              <a:t>keskkonnahoidlikke</a:t>
            </a:r>
            <a:r>
              <a:rPr lang="en-US">
                <a:latin typeface="Arial Narrow"/>
              </a:rPr>
              <a:t> </a:t>
            </a:r>
            <a:r>
              <a:rPr lang="en-US" err="1">
                <a:latin typeface="Arial Narrow"/>
              </a:rPr>
              <a:t>kriteeriume</a:t>
            </a:r>
            <a:r>
              <a:rPr lang="en-US">
                <a:latin typeface="Arial Narrow"/>
              </a:rPr>
              <a:t> </a:t>
            </a:r>
            <a:r>
              <a:rPr lang="en-US" b="1" err="1">
                <a:latin typeface="Arial Narrow"/>
              </a:rPr>
              <a:t>tehnilisse</a:t>
            </a:r>
            <a:r>
              <a:rPr lang="en-US" b="1">
                <a:latin typeface="Arial Narrow"/>
              </a:rPr>
              <a:t> </a:t>
            </a:r>
            <a:r>
              <a:rPr lang="en-US" b="1" err="1">
                <a:latin typeface="Arial Narrow"/>
              </a:rPr>
              <a:t>kirjeldusse</a:t>
            </a:r>
            <a:r>
              <a:rPr lang="en-US" b="1">
                <a:latin typeface="Arial Narrow"/>
              </a:rPr>
              <a:t>, </a:t>
            </a:r>
            <a:r>
              <a:rPr lang="en-US" b="1" err="1">
                <a:latin typeface="Arial Narrow"/>
              </a:rPr>
              <a:t>vastavus</a:t>
            </a:r>
            <a:r>
              <a:rPr lang="en-US" b="1">
                <a:latin typeface="Arial Narrow"/>
              </a:rPr>
              <a:t>-, </a:t>
            </a:r>
            <a:r>
              <a:rPr lang="en-US" b="1" err="1">
                <a:latin typeface="Arial Narrow"/>
              </a:rPr>
              <a:t>hindamis</a:t>
            </a:r>
            <a:r>
              <a:rPr lang="en-US" b="1">
                <a:latin typeface="Arial Narrow"/>
              </a:rPr>
              <a:t>-, </a:t>
            </a:r>
            <a:r>
              <a:rPr lang="en-US" b="1" err="1">
                <a:latin typeface="Arial Narrow"/>
              </a:rPr>
              <a:t>kvalifitseerimis</a:t>
            </a:r>
            <a:r>
              <a:rPr lang="en-US">
                <a:latin typeface="Arial Narrow"/>
              </a:rPr>
              <a:t>- ja </a:t>
            </a:r>
            <a:r>
              <a:rPr lang="en-US" b="1" err="1">
                <a:latin typeface="Arial Narrow"/>
              </a:rPr>
              <a:t>lepingutingimustesse</a:t>
            </a:r>
            <a:r>
              <a:rPr lang="en-US" b="1">
                <a:latin typeface="Arial Narrow"/>
              </a:rPr>
              <a:t>.</a:t>
            </a:r>
          </a:p>
          <a:p>
            <a:pPr marL="342900" indent="-342900" algn="just">
              <a:spcBef>
                <a:spcPct val="20000"/>
              </a:spcBef>
              <a:buFont typeface="Wingdings"/>
              <a:buChar char="Ø"/>
            </a:pPr>
            <a:r>
              <a:rPr lang="en-US" err="1">
                <a:latin typeface="Arial Narrow"/>
              </a:rPr>
              <a:t>Eelistame</a:t>
            </a:r>
            <a:r>
              <a:rPr lang="en-US">
                <a:latin typeface="Arial Narrow"/>
              </a:rPr>
              <a:t> </a:t>
            </a:r>
            <a:r>
              <a:rPr lang="en-US" err="1">
                <a:latin typeface="Arial Narrow"/>
              </a:rPr>
              <a:t>keskkonnahoidlikkust</a:t>
            </a:r>
            <a:r>
              <a:rPr lang="en-US">
                <a:latin typeface="Arial Narrow"/>
              </a:rPr>
              <a:t> </a:t>
            </a:r>
            <a:r>
              <a:rPr lang="en-US" err="1">
                <a:latin typeface="Arial Narrow"/>
              </a:rPr>
              <a:t>tõendavate</a:t>
            </a:r>
            <a:r>
              <a:rPr lang="en-US">
                <a:latin typeface="Arial Narrow"/>
              </a:rPr>
              <a:t> </a:t>
            </a:r>
            <a:r>
              <a:rPr lang="en-US" err="1">
                <a:latin typeface="Arial Narrow"/>
              </a:rPr>
              <a:t>sertifikaatidega</a:t>
            </a:r>
            <a:r>
              <a:rPr lang="en-US">
                <a:latin typeface="Arial Narrow"/>
              </a:rPr>
              <a:t> </a:t>
            </a:r>
            <a:r>
              <a:rPr lang="en-US" err="1">
                <a:latin typeface="Arial Narrow"/>
              </a:rPr>
              <a:t>tooteid</a:t>
            </a:r>
            <a:r>
              <a:rPr lang="en-US">
                <a:latin typeface="Arial Narrow"/>
              </a:rPr>
              <a:t>, </a:t>
            </a:r>
            <a:r>
              <a:rPr lang="en-US" err="1">
                <a:latin typeface="Arial Narrow"/>
              </a:rPr>
              <a:t>teenuseid</a:t>
            </a:r>
            <a:r>
              <a:rPr lang="en-US">
                <a:latin typeface="Arial Narrow"/>
              </a:rPr>
              <a:t> ja </a:t>
            </a:r>
            <a:r>
              <a:rPr lang="en-US" err="1">
                <a:latin typeface="Arial Narrow"/>
              </a:rPr>
              <a:t>ehitustöid</a:t>
            </a:r>
            <a:r>
              <a:rPr lang="en-US">
                <a:latin typeface="Arial Narrow"/>
              </a:rPr>
              <a:t> </a:t>
            </a:r>
            <a:r>
              <a:rPr lang="en-US" err="1">
                <a:latin typeface="Arial Narrow"/>
              </a:rPr>
              <a:t>või</a:t>
            </a:r>
            <a:r>
              <a:rPr lang="en-US">
                <a:latin typeface="Arial Narrow"/>
              </a:rPr>
              <a:t> </a:t>
            </a:r>
            <a:r>
              <a:rPr lang="en-US" err="1">
                <a:latin typeface="Arial Narrow"/>
              </a:rPr>
              <a:t>samaväärseid</a:t>
            </a:r>
            <a:r>
              <a:rPr lang="en-US">
                <a:latin typeface="Arial Narrow"/>
              </a:rPr>
              <a:t>.</a:t>
            </a:r>
          </a:p>
          <a:p>
            <a:pPr marL="342900" indent="-342900" algn="just">
              <a:spcBef>
                <a:spcPct val="20000"/>
              </a:spcBef>
              <a:buFont typeface="Wingdings"/>
              <a:buChar char="Ø"/>
            </a:pPr>
            <a:r>
              <a:rPr lang="en-US" err="1">
                <a:latin typeface="Arial Narrow"/>
              </a:rPr>
              <a:t>Võimalusel</a:t>
            </a:r>
            <a:r>
              <a:rPr lang="en-US">
                <a:latin typeface="Arial Narrow"/>
              </a:rPr>
              <a:t> </a:t>
            </a:r>
            <a:r>
              <a:rPr lang="en-US" err="1">
                <a:latin typeface="Arial Narrow"/>
              </a:rPr>
              <a:t>kasutame</a:t>
            </a:r>
            <a:r>
              <a:rPr lang="en-US">
                <a:latin typeface="Arial Narrow"/>
              </a:rPr>
              <a:t> </a:t>
            </a:r>
            <a:r>
              <a:rPr lang="en-US" err="1">
                <a:latin typeface="Arial Narrow"/>
              </a:rPr>
              <a:t>pakkumuste</a:t>
            </a:r>
            <a:r>
              <a:rPr lang="en-US">
                <a:latin typeface="Arial Narrow"/>
              </a:rPr>
              <a:t> </a:t>
            </a:r>
            <a:r>
              <a:rPr lang="en-US" err="1">
                <a:latin typeface="Arial Narrow"/>
              </a:rPr>
              <a:t>hindamisel</a:t>
            </a:r>
            <a:r>
              <a:rPr lang="en-US">
                <a:latin typeface="Arial Narrow"/>
              </a:rPr>
              <a:t> </a:t>
            </a:r>
            <a:r>
              <a:rPr lang="en-US" err="1">
                <a:latin typeface="Arial Narrow"/>
              </a:rPr>
              <a:t>olelusringi</a:t>
            </a:r>
            <a:r>
              <a:rPr lang="en-US">
                <a:latin typeface="Arial Narrow"/>
              </a:rPr>
              <a:t> </a:t>
            </a:r>
            <a:r>
              <a:rPr lang="en-US" err="1">
                <a:latin typeface="Arial Narrow"/>
              </a:rPr>
              <a:t>kulude</a:t>
            </a:r>
            <a:r>
              <a:rPr lang="en-US">
                <a:latin typeface="Arial Narrow"/>
              </a:rPr>
              <a:t> </a:t>
            </a:r>
            <a:r>
              <a:rPr lang="en-US" err="1">
                <a:latin typeface="Arial Narrow"/>
              </a:rPr>
              <a:t>põhist</a:t>
            </a:r>
            <a:r>
              <a:rPr lang="en-US">
                <a:latin typeface="Arial Narrow"/>
              </a:rPr>
              <a:t> </a:t>
            </a:r>
            <a:r>
              <a:rPr lang="en-US" err="1">
                <a:latin typeface="Arial Narrow"/>
              </a:rPr>
              <a:t>hindamismetoodikat</a:t>
            </a:r>
            <a:r>
              <a:rPr lang="en-US">
                <a:latin typeface="Arial Narrow"/>
              </a:rPr>
              <a:t>.</a:t>
            </a:r>
          </a:p>
          <a:p>
            <a:pPr algn="just">
              <a:spcBef>
                <a:spcPct val="20000"/>
              </a:spcBef>
            </a:pPr>
            <a:endParaRPr lang="en-US">
              <a:solidFill>
                <a:srgbClr val="000000"/>
              </a:solidFill>
              <a:latin typeface="Arial Narrow"/>
            </a:endParaRPr>
          </a:p>
          <a:p>
            <a:pPr marL="342900" indent="-342900" algn="just">
              <a:buFont typeface="Wingdings"/>
              <a:buChar char="q"/>
            </a:pPr>
            <a:r>
              <a:rPr lang="en-US" b="1" err="1">
                <a:solidFill>
                  <a:srgbClr val="006EB5"/>
                </a:solidFill>
                <a:latin typeface="Arial Narrow"/>
              </a:rPr>
              <a:t>Kontrollime</a:t>
            </a:r>
            <a:r>
              <a:rPr lang="en-US" b="1">
                <a:solidFill>
                  <a:srgbClr val="006EB5"/>
                </a:solidFill>
                <a:latin typeface="Arial Narrow"/>
              </a:rPr>
              <a:t> </a:t>
            </a:r>
            <a:r>
              <a:rPr lang="en-US" b="1" err="1">
                <a:solidFill>
                  <a:srgbClr val="006EB5"/>
                </a:solidFill>
                <a:latin typeface="Arial Narrow"/>
              </a:rPr>
              <a:t>keskkonnahoidlikest</a:t>
            </a:r>
            <a:r>
              <a:rPr lang="en-US" b="1">
                <a:solidFill>
                  <a:srgbClr val="006EB5"/>
                </a:solidFill>
                <a:latin typeface="Arial Narrow"/>
              </a:rPr>
              <a:t> </a:t>
            </a:r>
            <a:r>
              <a:rPr lang="en-US" b="1" err="1">
                <a:solidFill>
                  <a:srgbClr val="006EB5"/>
                </a:solidFill>
                <a:latin typeface="Arial Narrow"/>
              </a:rPr>
              <a:t>tingimustest</a:t>
            </a:r>
            <a:r>
              <a:rPr lang="en-US" b="1">
                <a:solidFill>
                  <a:srgbClr val="006EB5"/>
                </a:solidFill>
                <a:latin typeface="Arial Narrow"/>
              </a:rPr>
              <a:t> </a:t>
            </a:r>
            <a:r>
              <a:rPr lang="en-US" b="1" err="1">
                <a:solidFill>
                  <a:srgbClr val="006EB5"/>
                </a:solidFill>
                <a:latin typeface="Arial Narrow"/>
              </a:rPr>
              <a:t>kinnipidamist</a:t>
            </a:r>
            <a:r>
              <a:rPr lang="en-US" b="1">
                <a:solidFill>
                  <a:srgbClr val="006EB5"/>
                </a:solidFill>
                <a:latin typeface="Arial Narrow"/>
              </a:rPr>
              <a:t> ka </a:t>
            </a:r>
            <a:r>
              <a:rPr lang="en-US" b="1" err="1">
                <a:solidFill>
                  <a:srgbClr val="006EB5"/>
                </a:solidFill>
                <a:latin typeface="Arial Narrow"/>
              </a:rPr>
              <a:t>lepingu</a:t>
            </a:r>
            <a:r>
              <a:rPr lang="en-US" b="1">
                <a:solidFill>
                  <a:srgbClr val="006EB5"/>
                </a:solidFill>
                <a:latin typeface="Arial Narrow"/>
              </a:rPr>
              <a:t> </a:t>
            </a:r>
            <a:r>
              <a:rPr lang="en-US" b="1" err="1">
                <a:solidFill>
                  <a:srgbClr val="006EB5"/>
                </a:solidFill>
                <a:latin typeface="Arial Narrow"/>
              </a:rPr>
              <a:t>täitmise</a:t>
            </a:r>
            <a:r>
              <a:rPr lang="en-US" b="1">
                <a:solidFill>
                  <a:srgbClr val="006EB5"/>
                </a:solidFill>
                <a:latin typeface="Arial Narrow"/>
              </a:rPr>
              <a:t> </a:t>
            </a:r>
            <a:r>
              <a:rPr lang="en-US" b="1" err="1">
                <a:solidFill>
                  <a:srgbClr val="006EB5"/>
                </a:solidFill>
                <a:latin typeface="Arial Narrow"/>
              </a:rPr>
              <a:t>faasis</a:t>
            </a:r>
            <a:endParaRPr lang="en-US" err="1">
              <a:solidFill>
                <a:srgbClr val="000000"/>
              </a:solidFill>
              <a:latin typeface="Arial Narrow"/>
            </a:endParaRPr>
          </a:p>
          <a:p>
            <a:pPr marL="342900" indent="-342900" algn="just">
              <a:buFont typeface="Wingdings"/>
              <a:buChar char="Ø"/>
            </a:pPr>
            <a:r>
              <a:rPr lang="en-US" err="1">
                <a:solidFill>
                  <a:srgbClr val="000000"/>
                </a:solidFill>
                <a:latin typeface="Arial Narrow"/>
              </a:rPr>
              <a:t>Teostame</a:t>
            </a:r>
            <a:r>
              <a:rPr lang="en-US">
                <a:latin typeface="Arial Narrow"/>
              </a:rPr>
              <a:t> </a:t>
            </a:r>
            <a:r>
              <a:rPr lang="en-US" err="1">
                <a:latin typeface="Arial Narrow"/>
              </a:rPr>
              <a:t>kontrolli</a:t>
            </a:r>
            <a:r>
              <a:rPr lang="en-US">
                <a:latin typeface="Arial Narrow"/>
              </a:rPr>
              <a:t>, kas </a:t>
            </a:r>
            <a:r>
              <a:rPr lang="en-US" err="1">
                <a:latin typeface="Arial Narrow"/>
              </a:rPr>
              <a:t>hankelepingu</a:t>
            </a:r>
            <a:r>
              <a:rPr lang="en-US">
                <a:latin typeface="Arial Narrow"/>
              </a:rPr>
              <a:t> </a:t>
            </a:r>
            <a:r>
              <a:rPr lang="en-US" err="1">
                <a:latin typeface="Arial Narrow"/>
              </a:rPr>
              <a:t>täitmisel</a:t>
            </a:r>
            <a:r>
              <a:rPr lang="en-US">
                <a:latin typeface="Arial Narrow"/>
              </a:rPr>
              <a:t> </a:t>
            </a:r>
            <a:r>
              <a:rPr lang="en-US" err="1">
                <a:latin typeface="Arial Narrow"/>
              </a:rPr>
              <a:t>kasutatavad</a:t>
            </a:r>
            <a:r>
              <a:rPr lang="en-US">
                <a:latin typeface="Arial Narrow"/>
              </a:rPr>
              <a:t> tooted, </a:t>
            </a:r>
            <a:r>
              <a:rPr lang="en-US" err="1">
                <a:latin typeface="Arial Narrow"/>
              </a:rPr>
              <a:t>ained</a:t>
            </a:r>
            <a:r>
              <a:rPr lang="en-US">
                <a:latin typeface="Arial Narrow"/>
              </a:rPr>
              <a:t>, </a:t>
            </a:r>
            <a:r>
              <a:rPr lang="en-US" err="1">
                <a:latin typeface="Arial Narrow"/>
              </a:rPr>
              <a:t>materjalid</a:t>
            </a:r>
            <a:r>
              <a:rPr lang="en-US">
                <a:latin typeface="Arial Narrow"/>
              </a:rPr>
              <a:t>, </a:t>
            </a:r>
            <a:r>
              <a:rPr lang="en-US" err="1">
                <a:latin typeface="Arial Narrow"/>
              </a:rPr>
              <a:t>teenused</a:t>
            </a:r>
            <a:r>
              <a:rPr lang="en-US">
                <a:latin typeface="Arial Narrow"/>
              </a:rPr>
              <a:t>,  </a:t>
            </a:r>
            <a:r>
              <a:rPr lang="en-US" err="1">
                <a:latin typeface="Arial Narrow"/>
              </a:rPr>
              <a:t>vastavad</a:t>
            </a:r>
            <a:r>
              <a:rPr lang="en-US">
                <a:latin typeface="Arial Narrow"/>
              </a:rPr>
              <a:t> </a:t>
            </a:r>
            <a:r>
              <a:rPr lang="en-US" err="1">
                <a:latin typeface="Arial Narrow"/>
              </a:rPr>
              <a:t>pakkumuses</a:t>
            </a:r>
            <a:r>
              <a:rPr lang="en-US">
                <a:latin typeface="Arial Narrow"/>
              </a:rPr>
              <a:t> </a:t>
            </a:r>
            <a:r>
              <a:rPr lang="en-US" err="1">
                <a:latin typeface="Arial Narrow"/>
              </a:rPr>
              <a:t>esitatud</a:t>
            </a:r>
            <a:r>
              <a:rPr lang="en-US">
                <a:latin typeface="Arial Narrow"/>
              </a:rPr>
              <a:t> </a:t>
            </a:r>
            <a:r>
              <a:rPr lang="en-US" err="1">
                <a:latin typeface="Arial Narrow"/>
              </a:rPr>
              <a:t>sertifikaatidele</a:t>
            </a:r>
            <a:r>
              <a:rPr lang="en-US">
                <a:latin typeface="Arial Narrow"/>
              </a:rPr>
              <a:t>, </a:t>
            </a:r>
            <a:r>
              <a:rPr lang="en-US" err="1">
                <a:latin typeface="Arial Narrow"/>
              </a:rPr>
              <a:t>kinnitustele</a:t>
            </a:r>
            <a:r>
              <a:rPr lang="en-US">
                <a:latin typeface="Arial Narrow"/>
              </a:rPr>
              <a:t>.</a:t>
            </a:r>
          </a:p>
          <a:p>
            <a:pPr marL="342900" indent="-342900" algn="just">
              <a:buFont typeface="Wingdings"/>
              <a:buChar char="Ø"/>
            </a:pPr>
            <a:r>
              <a:rPr lang="en-US" err="1">
                <a:latin typeface="Arial Narrow"/>
              </a:rPr>
              <a:t>Kontrollime</a:t>
            </a:r>
            <a:r>
              <a:rPr lang="en-US">
                <a:latin typeface="Arial Narrow"/>
              </a:rPr>
              <a:t>, kas </a:t>
            </a:r>
            <a:r>
              <a:rPr lang="en-US" err="1">
                <a:latin typeface="Arial Narrow"/>
              </a:rPr>
              <a:t>hankelepingut</a:t>
            </a:r>
            <a:r>
              <a:rPr lang="en-US">
                <a:latin typeface="Arial Narrow"/>
              </a:rPr>
              <a:t> </a:t>
            </a:r>
            <a:r>
              <a:rPr lang="en-US" err="1">
                <a:latin typeface="Arial Narrow"/>
              </a:rPr>
              <a:t>täidetakse</a:t>
            </a:r>
            <a:r>
              <a:rPr lang="en-US">
                <a:latin typeface="Arial Narrow"/>
              </a:rPr>
              <a:t> </a:t>
            </a:r>
            <a:r>
              <a:rPr lang="en-US" err="1">
                <a:latin typeface="Arial Narrow"/>
              </a:rPr>
              <a:t>pakkumuses</a:t>
            </a:r>
            <a:r>
              <a:rPr lang="en-US">
                <a:latin typeface="Arial Narrow"/>
              </a:rPr>
              <a:t> </a:t>
            </a:r>
            <a:r>
              <a:rPr lang="en-US" err="1">
                <a:latin typeface="Arial Narrow"/>
              </a:rPr>
              <a:t>toodud</a:t>
            </a:r>
            <a:r>
              <a:rPr lang="en-US">
                <a:latin typeface="Arial Narrow"/>
              </a:rPr>
              <a:t>  </a:t>
            </a:r>
            <a:r>
              <a:rPr lang="en-US" err="1">
                <a:latin typeface="Arial Narrow"/>
              </a:rPr>
              <a:t>tingimustel</a:t>
            </a:r>
            <a:r>
              <a:rPr lang="en-US">
                <a:latin typeface="Arial Narrow"/>
              </a:rPr>
              <a:t>.</a:t>
            </a:r>
          </a:p>
        </p:txBody>
      </p:sp>
    </p:spTree>
    <p:extLst>
      <p:ext uri="{BB962C8B-B14F-4D97-AF65-F5344CB8AC3E}">
        <p14:creationId xmlns:p14="http://schemas.microsoft.com/office/powerpoint/2010/main" val="27203843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a:xfrm>
            <a:off x="678458" y="261826"/>
            <a:ext cx="11126039" cy="1138767"/>
          </a:xfrm>
        </p:spPr>
        <p:txBody>
          <a:bodyPr/>
          <a:lstStyle/>
          <a:p>
            <a:r>
              <a:rPr lang="et-EE" sz="5400">
                <a:latin typeface="Arial Narrow"/>
              </a:rPr>
              <a:t>Abivahendid keskkonnahoidlikuks hankimiseks</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
          </p:nvPr>
        </p:nvSpPr>
        <p:spPr/>
        <p:txBody>
          <a:bodyPr/>
          <a:lstStyle/>
          <a:p>
            <a:endParaRPr lang="et-EE"/>
          </a:p>
          <a:p>
            <a:endParaRPr lang="et-EE"/>
          </a:p>
        </p:txBody>
      </p:sp>
      <p:sp>
        <p:nvSpPr>
          <p:cNvPr id="4" name="TextBox 3">
            <a:extLst>
              <a:ext uri="{FF2B5EF4-FFF2-40B4-BE49-F238E27FC236}">
                <a16:creationId xmlns:a16="http://schemas.microsoft.com/office/drawing/2014/main" id="{7ECEFEDF-97D1-FCBB-5C46-9472272AAE7C}"/>
              </a:ext>
            </a:extLst>
          </p:cNvPr>
          <p:cNvSpPr txBox="1"/>
          <p:nvPr/>
        </p:nvSpPr>
        <p:spPr>
          <a:xfrm>
            <a:off x="606598" y="1594026"/>
            <a:ext cx="11022301" cy="58908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just">
              <a:lnSpc>
                <a:spcPct val="114999"/>
              </a:lnSpc>
              <a:spcBef>
                <a:spcPct val="20000"/>
              </a:spcBef>
              <a:buFont typeface="Wingdings"/>
              <a:buChar char="q"/>
            </a:pPr>
            <a:r>
              <a:rPr lang="et-EE">
                <a:latin typeface="Arial Narrow"/>
                <a:cs typeface="Arial"/>
              </a:rPr>
              <a:t>KHRH kasutajatugi</a:t>
            </a:r>
          </a:p>
          <a:p>
            <a:pPr marL="342900" indent="-342900" algn="just">
              <a:lnSpc>
                <a:spcPct val="114999"/>
              </a:lnSpc>
              <a:spcBef>
                <a:spcPct val="20000"/>
              </a:spcBef>
              <a:buFont typeface="Wingdings"/>
              <a:buChar char="q"/>
            </a:pPr>
            <a:r>
              <a:rPr lang="et-EE">
                <a:latin typeface="Arial Narrow"/>
                <a:cs typeface="Arial"/>
              </a:rPr>
              <a:t>Näidiskriteeriumid</a:t>
            </a:r>
          </a:p>
          <a:p>
            <a:pPr marL="342900" indent="-342900" algn="just">
              <a:lnSpc>
                <a:spcPct val="114999"/>
              </a:lnSpc>
              <a:spcBef>
                <a:spcPct val="20000"/>
              </a:spcBef>
              <a:buFont typeface="Wingdings"/>
              <a:buChar char="q"/>
            </a:pPr>
            <a:r>
              <a:rPr lang="et-EE">
                <a:latin typeface="Arial Narrow"/>
                <a:cs typeface="Arial"/>
              </a:rPr>
              <a:t>Määruse nr 35 ja nr 6 juhendmaterjal</a:t>
            </a:r>
          </a:p>
          <a:p>
            <a:pPr marL="342900" indent="-342900" algn="just">
              <a:lnSpc>
                <a:spcPct val="114999"/>
              </a:lnSpc>
              <a:spcBef>
                <a:spcPct val="20000"/>
              </a:spcBef>
              <a:buFont typeface="Wingdings"/>
              <a:buChar char="q"/>
            </a:pPr>
            <a:r>
              <a:rPr lang="et-EE">
                <a:latin typeface="Arial Narrow"/>
                <a:cs typeface="Arial"/>
              </a:rPr>
              <a:t>Õppevideod RHR põhjal</a:t>
            </a:r>
          </a:p>
          <a:p>
            <a:pPr marL="342900" indent="-342900" algn="just">
              <a:lnSpc>
                <a:spcPct val="114999"/>
              </a:lnSpc>
              <a:spcBef>
                <a:spcPct val="20000"/>
              </a:spcBef>
              <a:buFont typeface="Wingdings"/>
              <a:buChar char="q"/>
            </a:pPr>
            <a:r>
              <a:rPr lang="et-EE">
                <a:latin typeface="Arial Narrow"/>
                <a:cs typeface="Arial"/>
              </a:rPr>
              <a:t>Järjepidevad koolitused</a:t>
            </a:r>
          </a:p>
          <a:p>
            <a:pPr marL="342900" indent="-342900" algn="just">
              <a:lnSpc>
                <a:spcPct val="114999"/>
              </a:lnSpc>
              <a:spcBef>
                <a:spcPct val="20000"/>
              </a:spcBef>
              <a:buFont typeface="Wingdings"/>
              <a:buChar char="q"/>
            </a:pPr>
            <a:r>
              <a:rPr lang="et-EE">
                <a:latin typeface="Arial Narrow"/>
                <a:cs typeface="Arial"/>
              </a:rPr>
              <a:t>Näidisjuhtumid</a:t>
            </a:r>
          </a:p>
          <a:p>
            <a:pPr marL="342900" indent="-342900" algn="just">
              <a:lnSpc>
                <a:spcPct val="114999"/>
              </a:lnSpc>
              <a:spcBef>
                <a:spcPct val="20000"/>
              </a:spcBef>
              <a:buFont typeface="Wingdings"/>
              <a:buChar char="q"/>
            </a:pPr>
            <a:r>
              <a:rPr lang="et-EE">
                <a:solidFill>
                  <a:srgbClr val="000000"/>
                </a:solidFill>
                <a:latin typeface="Arial Narrow"/>
                <a:cs typeface="Arial"/>
              </a:rPr>
              <a:t>I-tüübi </a:t>
            </a:r>
            <a:r>
              <a:rPr lang="et-EE" err="1">
                <a:solidFill>
                  <a:srgbClr val="000000"/>
                </a:solidFill>
                <a:latin typeface="Arial Narrow"/>
                <a:cs typeface="Arial"/>
              </a:rPr>
              <a:t>ökomärgiste</a:t>
            </a:r>
            <a:r>
              <a:rPr lang="et-EE">
                <a:solidFill>
                  <a:srgbClr val="000000"/>
                </a:solidFill>
                <a:latin typeface="Arial Narrow"/>
                <a:cs typeface="Arial"/>
              </a:rPr>
              <a:t> kriteeriumid</a:t>
            </a:r>
          </a:p>
          <a:p>
            <a:pPr marL="342900" indent="-342900" algn="just">
              <a:lnSpc>
                <a:spcPct val="114999"/>
              </a:lnSpc>
              <a:spcBef>
                <a:spcPct val="20000"/>
              </a:spcBef>
              <a:buFont typeface="Wingdings"/>
              <a:buChar char="q"/>
            </a:pPr>
            <a:r>
              <a:rPr lang="et-EE">
                <a:solidFill>
                  <a:srgbClr val="000000"/>
                </a:solidFill>
                <a:latin typeface="Arial Narrow"/>
                <a:cs typeface="Arial"/>
              </a:rPr>
              <a:t>RHS </a:t>
            </a:r>
            <a:r>
              <a:rPr lang="et-EE">
                <a:latin typeface="Arial Narrow"/>
                <a:ea typeface="Microsoft YaHei"/>
                <a:cs typeface="Arial"/>
              </a:rPr>
              <a:t>§</a:t>
            </a:r>
            <a:r>
              <a:rPr lang="et-EE">
                <a:solidFill>
                  <a:srgbClr val="000000"/>
                </a:solidFill>
                <a:latin typeface="Arial Narrow"/>
                <a:ea typeface="Microsoft YaHei"/>
                <a:cs typeface="Arial"/>
              </a:rPr>
              <a:t> 10. </a:t>
            </a:r>
            <a:r>
              <a:rPr lang="et-EE">
                <a:solidFill>
                  <a:srgbClr val="000000"/>
                </a:solidFill>
                <a:latin typeface="Arial Narrow"/>
                <a:cs typeface="Arial"/>
              </a:rPr>
              <a:t>Turu-uuring ja ettevõtja osalemine riigihanke ettevalmistamisel</a:t>
            </a:r>
          </a:p>
          <a:p>
            <a:pPr marL="342900" indent="-342900" algn="just">
              <a:lnSpc>
                <a:spcPct val="114999"/>
              </a:lnSpc>
              <a:spcBef>
                <a:spcPct val="20000"/>
              </a:spcBef>
              <a:buFont typeface="Wingdings"/>
              <a:buChar char="q"/>
            </a:pPr>
            <a:r>
              <a:rPr lang="et-EE">
                <a:solidFill>
                  <a:srgbClr val="000000"/>
                </a:solidFill>
                <a:latin typeface="Arial Narrow"/>
                <a:cs typeface="Arial"/>
              </a:rPr>
              <a:t>Tehniline dialoog</a:t>
            </a:r>
          </a:p>
          <a:p>
            <a:pPr marL="342900" indent="-342900" algn="just">
              <a:lnSpc>
                <a:spcPct val="114999"/>
              </a:lnSpc>
              <a:spcBef>
                <a:spcPct val="20000"/>
              </a:spcBef>
              <a:buFont typeface="Wingdings"/>
              <a:buChar char="q"/>
            </a:pPr>
            <a:r>
              <a:rPr lang="et-EE">
                <a:solidFill>
                  <a:srgbClr val="000000"/>
                </a:solidFill>
                <a:latin typeface="Arial Narrow"/>
                <a:cs typeface="Arial"/>
              </a:rPr>
              <a:t>RHR – vaata, kuidas teised hankijad on kriteeriume seadnud</a:t>
            </a:r>
          </a:p>
          <a:p>
            <a:pPr algn="just">
              <a:spcBef>
                <a:spcPct val="20000"/>
              </a:spcBef>
            </a:pPr>
            <a:endParaRPr lang="en-US">
              <a:solidFill>
                <a:srgbClr val="000000"/>
              </a:solidFill>
              <a:latin typeface="Arial Narrow"/>
            </a:endParaRPr>
          </a:p>
          <a:p>
            <a:pPr algn="just">
              <a:spcBef>
                <a:spcPct val="20000"/>
              </a:spcBef>
            </a:pPr>
            <a:endParaRPr lang="en-US">
              <a:solidFill>
                <a:srgbClr val="000000"/>
              </a:solidFill>
              <a:latin typeface="Arial Narrow"/>
            </a:endParaRPr>
          </a:p>
        </p:txBody>
      </p:sp>
      <p:pic>
        <p:nvPicPr>
          <p:cNvPr id="5" name="Picture 5">
            <a:extLst>
              <a:ext uri="{FF2B5EF4-FFF2-40B4-BE49-F238E27FC236}">
                <a16:creationId xmlns:a16="http://schemas.microsoft.com/office/drawing/2014/main" id="{0B30C191-7B08-EB58-6002-0A5C290CD67F}"/>
              </a:ext>
            </a:extLst>
          </p:cNvPr>
          <p:cNvPicPr>
            <a:picLocks noChangeAspect="1"/>
          </p:cNvPicPr>
          <p:nvPr/>
        </p:nvPicPr>
        <p:blipFill>
          <a:blip r:embed="rId2"/>
          <a:stretch>
            <a:fillRect/>
          </a:stretch>
        </p:blipFill>
        <p:spPr>
          <a:xfrm>
            <a:off x="6388991" y="1601990"/>
            <a:ext cx="3616888" cy="3626033"/>
          </a:xfrm>
          <a:prstGeom prst="rect">
            <a:avLst/>
          </a:prstGeom>
        </p:spPr>
      </p:pic>
    </p:spTree>
    <p:extLst>
      <p:ext uri="{BB962C8B-B14F-4D97-AF65-F5344CB8AC3E}">
        <p14:creationId xmlns:p14="http://schemas.microsoft.com/office/powerpoint/2010/main" val="25619624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0159C290-1DC7-8320-442B-B0D1716EE656}"/>
              </a:ext>
            </a:extLst>
          </p:cNvPr>
          <p:cNvPicPr>
            <a:picLocks noChangeAspect="1"/>
          </p:cNvPicPr>
          <p:nvPr/>
        </p:nvPicPr>
        <p:blipFill>
          <a:blip r:embed="rId2"/>
          <a:stretch>
            <a:fillRect/>
          </a:stretch>
        </p:blipFill>
        <p:spPr>
          <a:xfrm>
            <a:off x="932699" y="53"/>
            <a:ext cx="10141029" cy="6829604"/>
          </a:xfrm>
          <a:prstGeom prst="rect">
            <a:avLst/>
          </a:prstGeom>
        </p:spPr>
      </p:pic>
    </p:spTree>
    <p:extLst>
      <p:ext uri="{BB962C8B-B14F-4D97-AF65-F5344CB8AC3E}">
        <p14:creationId xmlns:p14="http://schemas.microsoft.com/office/powerpoint/2010/main" val="37633630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B77EAD8-3B8C-4A1D-16DF-429AA55CBC8F}"/>
              </a:ext>
            </a:extLst>
          </p:cNvPr>
          <p:cNvSpPr>
            <a:spLocks noGrp="1"/>
          </p:cNvSpPr>
          <p:nvPr>
            <p:ph type="title"/>
          </p:nvPr>
        </p:nvSpPr>
        <p:spPr/>
        <p:txBody>
          <a:bodyPr/>
          <a:lstStyle/>
          <a:p>
            <a:r>
              <a:rPr lang="et-EE"/>
              <a:t>Keskkonnahoidlike riigihangete näiteid</a:t>
            </a:r>
          </a:p>
        </p:txBody>
      </p:sp>
      <p:sp>
        <p:nvSpPr>
          <p:cNvPr id="3" name="Sisu kohatäide 2">
            <a:extLst>
              <a:ext uri="{FF2B5EF4-FFF2-40B4-BE49-F238E27FC236}">
                <a16:creationId xmlns:a16="http://schemas.microsoft.com/office/drawing/2014/main" id="{8240CBB9-F862-74A7-C742-FE398BA04077}"/>
              </a:ext>
            </a:extLst>
          </p:cNvPr>
          <p:cNvSpPr>
            <a:spLocks noGrp="1"/>
          </p:cNvSpPr>
          <p:nvPr>
            <p:ph sz="half" idx="15"/>
          </p:nvPr>
        </p:nvSpPr>
        <p:spPr>
          <a:xfrm>
            <a:off x="715939" y="1313305"/>
            <a:ext cx="3701471" cy="4986348"/>
          </a:xfrm>
        </p:spPr>
        <p:txBody>
          <a:bodyPr vert="horz" lIns="121496" tIns="60748" rIns="121496" bIns="60748" rtlCol="0" anchor="t">
            <a:normAutofit/>
          </a:bodyPr>
          <a:lstStyle/>
          <a:p>
            <a:pPr marL="455295" indent="-455295">
              <a:buFont typeface="Wingdings" pitchFamily="34" charset="0"/>
              <a:buChar char="q"/>
            </a:pPr>
            <a:r>
              <a:rPr lang="et-EE" sz="2400" b="1">
                <a:latin typeface="Arial Narrow"/>
              </a:rPr>
              <a:t>Töörõivaste hankimine</a:t>
            </a:r>
            <a:endParaRPr lang="et-EE" sz="2400" b="1"/>
          </a:p>
          <a:p>
            <a:pPr marL="0" indent="0">
              <a:buNone/>
            </a:pPr>
            <a:r>
              <a:rPr lang="et-EE" sz="2400" b="1">
                <a:latin typeface="Arial Narrow"/>
                <a:hlinkClick r:id="rId2">
                  <a:extLst>
                    <a:ext uri="{A12FA001-AC4F-418D-AE19-62706E023703}">
                      <ahyp:hlinkClr xmlns:ahyp="http://schemas.microsoft.com/office/drawing/2018/hyperlinkcolor" val="tx"/>
                    </a:ext>
                  </a:extLst>
                </a:hlinkClick>
              </a:rPr>
              <a:t>Helsingi Teeninduskeskuses</a:t>
            </a:r>
            <a:endParaRPr lang="et-EE" sz="2400" b="1"/>
          </a:p>
          <a:p>
            <a:pPr marL="0" indent="0">
              <a:buNone/>
            </a:pPr>
            <a:endParaRPr lang="et-EE" sz="2400" b="1"/>
          </a:p>
          <a:p>
            <a:pPr marL="455295" indent="-455295"/>
            <a:endParaRPr lang="et-EE"/>
          </a:p>
          <a:p>
            <a:pPr marL="455295" indent="-455295"/>
            <a:endParaRPr lang="et-EE"/>
          </a:p>
          <a:p>
            <a:pPr marL="0" indent="0">
              <a:buNone/>
            </a:pPr>
            <a:endParaRPr lang="et-EE"/>
          </a:p>
          <a:p>
            <a:pPr marL="455295" indent="-455295">
              <a:buFont typeface="Wingdings" pitchFamily="34" charset="0"/>
              <a:buChar char="q"/>
            </a:pPr>
            <a:r>
              <a:rPr lang="et-EE" sz="2400" b="1">
                <a:latin typeface="Arial Narrow"/>
                <a:hlinkClick r:id="rId3"/>
              </a:rPr>
              <a:t>Hollandi kaitseministeeriumi </a:t>
            </a:r>
            <a:endParaRPr lang="et-EE" sz="2400" b="1">
              <a:latin typeface="Arial Narrow"/>
            </a:endParaRPr>
          </a:p>
          <a:p>
            <a:pPr marL="0" indent="0">
              <a:buNone/>
            </a:pPr>
            <a:r>
              <a:rPr lang="et-EE" sz="2400" b="1">
                <a:latin typeface="Arial Narrow"/>
                <a:hlinkClick r:id="rId3"/>
              </a:rPr>
              <a:t>ringlussevõetud kiust </a:t>
            </a:r>
            <a:endParaRPr lang="et-EE" sz="2400" b="1"/>
          </a:p>
          <a:p>
            <a:pPr marL="0" indent="0">
              <a:buNone/>
            </a:pPr>
            <a:r>
              <a:rPr lang="et-EE" sz="2400" b="1">
                <a:latin typeface="Arial Narrow"/>
                <a:hlinkClick r:id="rId3"/>
              </a:rPr>
              <a:t>valmistatud tekstiili hange</a:t>
            </a:r>
            <a:endParaRPr lang="et-EE" sz="2400" b="1"/>
          </a:p>
        </p:txBody>
      </p:sp>
      <p:sp>
        <p:nvSpPr>
          <p:cNvPr id="6" name="Content Placeholder 5">
            <a:extLst>
              <a:ext uri="{FF2B5EF4-FFF2-40B4-BE49-F238E27FC236}">
                <a16:creationId xmlns:a16="http://schemas.microsoft.com/office/drawing/2014/main" id="{39879E19-88C2-8508-F275-63666B2F3BD4}"/>
              </a:ext>
            </a:extLst>
          </p:cNvPr>
          <p:cNvSpPr>
            <a:spLocks noGrp="1"/>
          </p:cNvSpPr>
          <p:nvPr>
            <p:ph sz="half" idx="17"/>
          </p:nvPr>
        </p:nvSpPr>
        <p:spPr>
          <a:xfrm>
            <a:off x="7926974" y="1315206"/>
            <a:ext cx="3948051" cy="5259865"/>
          </a:xfrm>
        </p:spPr>
        <p:txBody>
          <a:bodyPr vert="horz" wrap="none" lIns="121496" tIns="60748" rIns="121496" bIns="60748" rtlCol="0" anchor="t">
            <a:noAutofit/>
          </a:bodyPr>
          <a:lstStyle/>
          <a:p>
            <a:pPr marL="455295" indent="-455295">
              <a:buFont typeface="Wingdings" pitchFamily="34" charset="0"/>
              <a:buChar char="q"/>
            </a:pPr>
            <a:r>
              <a:rPr lang="en-US" sz="2400" b="1" err="1">
                <a:latin typeface="Arial Narrow"/>
              </a:rPr>
              <a:t>Keskkonnahoidlike</a:t>
            </a:r>
            <a:r>
              <a:rPr lang="en-US" sz="2400" b="1">
                <a:latin typeface="Arial Narrow"/>
              </a:rPr>
              <a:t> </a:t>
            </a:r>
            <a:r>
              <a:rPr lang="en-US" sz="2400" b="1" err="1">
                <a:latin typeface="Arial Narrow"/>
              </a:rPr>
              <a:t>teede</a:t>
            </a:r>
            <a:r>
              <a:rPr lang="en-US" sz="2400" b="1">
                <a:latin typeface="Arial Narrow"/>
              </a:rPr>
              <a:t> </a:t>
            </a:r>
          </a:p>
          <a:p>
            <a:pPr marL="0" indent="0">
              <a:buNone/>
            </a:pPr>
            <a:r>
              <a:rPr lang="en-US" sz="2400" b="1">
                <a:latin typeface="Arial Narrow"/>
              </a:rPr>
              <a:t>ja </a:t>
            </a:r>
            <a:r>
              <a:rPr lang="en-US" sz="2400" b="1" err="1">
                <a:latin typeface="Arial Narrow"/>
              </a:rPr>
              <a:t>materjalide</a:t>
            </a:r>
            <a:r>
              <a:rPr lang="en-US" sz="2400" b="1">
                <a:latin typeface="Arial Narrow"/>
              </a:rPr>
              <a:t> </a:t>
            </a:r>
            <a:r>
              <a:rPr lang="en-US" sz="2400" b="1" err="1">
                <a:latin typeface="Arial Narrow"/>
              </a:rPr>
              <a:t>näide</a:t>
            </a:r>
            <a:endParaRPr lang="en-US" sz="2400" b="1">
              <a:latin typeface="Arial Narrow"/>
            </a:endParaRPr>
          </a:p>
          <a:p>
            <a:pPr marL="455295" indent="-455295">
              <a:buNone/>
            </a:pPr>
            <a:r>
              <a:rPr lang="en-US" sz="2200">
                <a:latin typeface="Arial Narrow"/>
              </a:rPr>
              <a:t>Holland </a:t>
            </a:r>
            <a:r>
              <a:rPr lang="en-US" sz="2200" err="1">
                <a:latin typeface="Arial Narrow"/>
              </a:rPr>
              <a:t>alustas</a:t>
            </a:r>
            <a:r>
              <a:rPr lang="en-US" sz="2200">
                <a:latin typeface="Arial Narrow"/>
              </a:rPr>
              <a:t> </a:t>
            </a:r>
            <a:r>
              <a:rPr lang="en-US" sz="2200" err="1">
                <a:latin typeface="Arial Narrow"/>
              </a:rPr>
              <a:t>biopõhise</a:t>
            </a:r>
            <a:r>
              <a:rPr lang="en-US" sz="2200">
                <a:latin typeface="Arial Narrow"/>
              </a:rPr>
              <a:t> </a:t>
            </a:r>
            <a:endParaRPr lang="en-US" sz="2200"/>
          </a:p>
          <a:p>
            <a:pPr marL="455295" indent="-455295">
              <a:buNone/>
            </a:pPr>
            <a:r>
              <a:rPr lang="en-US" sz="2200" err="1">
                <a:latin typeface="Arial Narrow"/>
              </a:rPr>
              <a:t>asfaldi</a:t>
            </a:r>
            <a:r>
              <a:rPr lang="en-US" sz="2200">
                <a:latin typeface="Arial Narrow"/>
              </a:rPr>
              <a:t> </a:t>
            </a:r>
            <a:r>
              <a:rPr lang="en-US" sz="2200" err="1">
                <a:latin typeface="Arial Narrow"/>
              </a:rPr>
              <a:t>sideaine</a:t>
            </a:r>
            <a:r>
              <a:rPr lang="en-US" sz="2200">
                <a:latin typeface="Arial Narrow"/>
              </a:rPr>
              <a:t> </a:t>
            </a:r>
            <a:r>
              <a:rPr lang="en-US" sz="2200" err="1">
                <a:latin typeface="Arial Narrow"/>
              </a:rPr>
              <a:t>testimisega</a:t>
            </a:r>
            <a:r>
              <a:rPr lang="en-US" sz="2200">
                <a:latin typeface="Arial Narrow"/>
              </a:rPr>
              <a:t> </a:t>
            </a:r>
            <a:endParaRPr lang="en-US" sz="2200"/>
          </a:p>
          <a:p>
            <a:pPr marL="455295" indent="-455295">
              <a:buNone/>
            </a:pPr>
            <a:r>
              <a:rPr lang="en-US" sz="2200">
                <a:latin typeface="Arial Narrow"/>
              </a:rPr>
              <a:t>2012. a ja </a:t>
            </a:r>
            <a:r>
              <a:rPr lang="en-US" sz="2200" err="1">
                <a:latin typeface="Arial Narrow"/>
              </a:rPr>
              <a:t>esimene</a:t>
            </a:r>
            <a:r>
              <a:rPr lang="en-US" sz="2200">
                <a:latin typeface="Arial Narrow"/>
              </a:rPr>
              <a:t> </a:t>
            </a:r>
            <a:r>
              <a:rPr lang="en-US" sz="2200" err="1">
                <a:latin typeface="Arial Narrow"/>
              </a:rPr>
              <a:t>piloot</a:t>
            </a:r>
            <a:r>
              <a:rPr lang="en-US" sz="2200">
                <a:latin typeface="Arial Narrow"/>
              </a:rPr>
              <a:t>  </a:t>
            </a:r>
            <a:endParaRPr lang="en-US" sz="2200"/>
          </a:p>
          <a:p>
            <a:pPr marL="455295" indent="-455295">
              <a:buNone/>
            </a:pPr>
            <a:r>
              <a:rPr lang="en-US" sz="2200">
                <a:latin typeface="Arial Narrow"/>
              </a:rPr>
              <a:t>-  </a:t>
            </a:r>
            <a:r>
              <a:rPr lang="en-US" sz="2200" err="1">
                <a:latin typeface="Arial Narrow"/>
              </a:rPr>
              <a:t>teelõik</a:t>
            </a:r>
            <a:r>
              <a:rPr lang="en-US" sz="2200">
                <a:latin typeface="Arial Narrow"/>
              </a:rPr>
              <a:t> 70m </a:t>
            </a:r>
            <a:r>
              <a:rPr lang="en-US" sz="2200" err="1">
                <a:latin typeface="Arial Narrow"/>
              </a:rPr>
              <a:t>valmis</a:t>
            </a:r>
            <a:r>
              <a:rPr lang="en-US" sz="2200">
                <a:latin typeface="Arial Narrow"/>
              </a:rPr>
              <a:t> 2015. a </a:t>
            </a:r>
            <a:endParaRPr lang="en-US" sz="2200"/>
          </a:p>
          <a:p>
            <a:pPr marL="455295" indent="-455295">
              <a:buNone/>
            </a:pPr>
            <a:r>
              <a:rPr lang="en-US" sz="2200">
                <a:latin typeface="Arial Narrow"/>
              </a:rPr>
              <a:t>(50% </a:t>
            </a:r>
            <a:r>
              <a:rPr lang="en-US" sz="2200" err="1">
                <a:latin typeface="Arial Narrow"/>
              </a:rPr>
              <a:t>ligniin</a:t>
            </a:r>
            <a:r>
              <a:rPr lang="en-US" sz="2200">
                <a:latin typeface="Arial Narrow"/>
              </a:rPr>
              <a:t> ja 50% </a:t>
            </a:r>
            <a:r>
              <a:rPr lang="en-US" sz="2200" err="1">
                <a:latin typeface="Arial Narrow"/>
              </a:rPr>
              <a:t>bituumen</a:t>
            </a:r>
            <a:r>
              <a:rPr lang="en-US" sz="2200">
                <a:latin typeface="Arial Narrow"/>
              </a:rPr>
              <a:t>). </a:t>
            </a:r>
            <a:endParaRPr lang="en-US" sz="2200"/>
          </a:p>
          <a:p>
            <a:pPr marL="455295" indent="-455295">
              <a:buNone/>
            </a:pPr>
            <a:r>
              <a:rPr lang="en-US" sz="2200" b="1" u="sng">
                <a:latin typeface="Arial Narrow"/>
              </a:rPr>
              <a:t>2022. </a:t>
            </a:r>
            <a:r>
              <a:rPr lang="en-US" sz="2200" b="1" u="sng" err="1">
                <a:latin typeface="Arial Narrow"/>
              </a:rPr>
              <a:t>aasta</a:t>
            </a:r>
            <a:r>
              <a:rPr lang="en-US" sz="2200" b="1" u="sng">
                <a:latin typeface="Arial Narrow"/>
              </a:rPr>
              <a:t> </a:t>
            </a:r>
            <a:r>
              <a:rPr lang="en-US" sz="2200" b="1" u="sng" err="1">
                <a:latin typeface="Arial Narrow"/>
              </a:rPr>
              <a:t>seisuga</a:t>
            </a:r>
            <a:r>
              <a:rPr lang="en-US" sz="2200" b="1" u="sng">
                <a:latin typeface="Arial Narrow"/>
              </a:rPr>
              <a:t> on </a:t>
            </a:r>
            <a:r>
              <a:rPr lang="en-US" sz="2200" b="1" u="sng" err="1">
                <a:latin typeface="Arial Narrow"/>
              </a:rPr>
              <a:t>valminud</a:t>
            </a:r>
            <a:r>
              <a:rPr lang="en-US" sz="2200" b="1" u="sng">
                <a:latin typeface="Arial Narrow"/>
              </a:rPr>
              <a:t>:</a:t>
            </a:r>
            <a:endParaRPr lang="en-US" sz="2200">
              <a:latin typeface="Arial Narrow"/>
            </a:endParaRPr>
          </a:p>
          <a:p>
            <a:pPr marL="455295" indent="-455295">
              <a:buNone/>
            </a:pPr>
            <a:r>
              <a:rPr lang="en-US" sz="2200">
                <a:latin typeface="Arial Narrow"/>
                <a:cs typeface="Arial"/>
              </a:rPr>
              <a:t>~</a:t>
            </a:r>
            <a:r>
              <a:rPr lang="en-US" sz="2200">
                <a:latin typeface="Arial Narrow"/>
              </a:rPr>
              <a:t> 30 </a:t>
            </a:r>
            <a:r>
              <a:rPr lang="en-US" sz="2200" err="1">
                <a:latin typeface="Arial Narrow"/>
              </a:rPr>
              <a:t>näidisteed</a:t>
            </a:r>
            <a:r>
              <a:rPr lang="en-US" sz="2200">
                <a:latin typeface="Arial Narrow"/>
              </a:rPr>
              <a:t>;</a:t>
            </a:r>
          </a:p>
          <a:p>
            <a:pPr marL="455295" indent="-455295">
              <a:buNone/>
            </a:pPr>
            <a:r>
              <a:rPr lang="en-US" sz="2200">
                <a:latin typeface="Arial Narrow"/>
              </a:rPr>
              <a:t>2 </a:t>
            </a:r>
            <a:r>
              <a:rPr lang="en-US" sz="2200" err="1">
                <a:latin typeface="Arial Narrow"/>
              </a:rPr>
              <a:t>patenteeritud</a:t>
            </a:r>
            <a:r>
              <a:rPr lang="en-US" sz="2200">
                <a:latin typeface="Arial Narrow"/>
              </a:rPr>
              <a:t> </a:t>
            </a:r>
            <a:r>
              <a:rPr lang="en-US" sz="2200" err="1">
                <a:latin typeface="Arial Narrow"/>
              </a:rPr>
              <a:t>tehnoloogiat</a:t>
            </a:r>
            <a:r>
              <a:rPr lang="en-US" sz="2200">
                <a:latin typeface="Arial Narrow"/>
              </a:rPr>
              <a:t>;</a:t>
            </a:r>
          </a:p>
          <a:p>
            <a:pPr marL="455295" indent="-455295">
              <a:buNone/>
            </a:pPr>
            <a:r>
              <a:rPr lang="en-US" sz="2200">
                <a:latin typeface="Arial Narrow"/>
              </a:rPr>
              <a:t>35-70% </a:t>
            </a:r>
            <a:r>
              <a:rPr lang="en-US" sz="2200" err="1">
                <a:latin typeface="Arial Narrow"/>
              </a:rPr>
              <a:t>vähem</a:t>
            </a:r>
            <a:r>
              <a:rPr lang="en-US" sz="2200">
                <a:latin typeface="Arial Narrow"/>
              </a:rPr>
              <a:t> CO2-ekvivalenti </a:t>
            </a:r>
          </a:p>
          <a:p>
            <a:pPr marL="455295" indent="-455295">
              <a:buNone/>
            </a:pPr>
            <a:r>
              <a:rPr lang="en-US" sz="2200" err="1">
                <a:latin typeface="Arial Narrow"/>
              </a:rPr>
              <a:t>ühe</a:t>
            </a:r>
            <a:r>
              <a:rPr lang="en-US" sz="2200">
                <a:latin typeface="Arial Narrow"/>
              </a:rPr>
              <a:t> </a:t>
            </a:r>
            <a:r>
              <a:rPr lang="en-US" sz="2200" err="1">
                <a:latin typeface="Arial Narrow"/>
              </a:rPr>
              <a:t>tonni</a:t>
            </a:r>
            <a:r>
              <a:rPr lang="en-US" sz="2200">
                <a:latin typeface="Arial Narrow"/>
              </a:rPr>
              <a:t> </a:t>
            </a:r>
            <a:r>
              <a:rPr lang="en-US" sz="2200" err="1">
                <a:latin typeface="Arial Narrow"/>
              </a:rPr>
              <a:t>asfaldi</a:t>
            </a:r>
            <a:r>
              <a:rPr lang="en-US" sz="2200">
                <a:latin typeface="Arial Narrow"/>
              </a:rPr>
              <a:t> </a:t>
            </a:r>
            <a:r>
              <a:rPr lang="en-US" sz="2200" err="1">
                <a:latin typeface="Arial Narrow"/>
              </a:rPr>
              <a:t>kohta</a:t>
            </a:r>
            <a:r>
              <a:rPr lang="en-US" sz="2200">
                <a:latin typeface="Arial Narrow"/>
              </a:rPr>
              <a:t>;</a:t>
            </a:r>
            <a:endParaRPr lang="en-US" sz="2200"/>
          </a:p>
          <a:p>
            <a:pPr marL="455295" indent="-455295">
              <a:buNone/>
            </a:pPr>
            <a:r>
              <a:rPr lang="en-US" sz="2200" err="1">
                <a:latin typeface="Arial Narrow"/>
              </a:rPr>
              <a:t>Hollandis</a:t>
            </a:r>
            <a:r>
              <a:rPr lang="en-US" sz="2200">
                <a:latin typeface="Arial Narrow"/>
              </a:rPr>
              <a:t> </a:t>
            </a:r>
            <a:r>
              <a:rPr lang="en-US" sz="2200" err="1">
                <a:latin typeface="Arial Narrow"/>
              </a:rPr>
              <a:t>konkurentsivõimeline</a:t>
            </a:r>
            <a:r>
              <a:rPr lang="en-US" sz="2200">
                <a:latin typeface="Arial Narrow"/>
              </a:rPr>
              <a:t>.</a:t>
            </a:r>
          </a:p>
          <a:p>
            <a:pPr marL="0" indent="0">
              <a:buNone/>
            </a:pPr>
            <a:endParaRPr lang="en-US" sz="2400"/>
          </a:p>
        </p:txBody>
      </p:sp>
      <p:pic>
        <p:nvPicPr>
          <p:cNvPr id="10" name="Picture 10">
            <a:extLst>
              <a:ext uri="{FF2B5EF4-FFF2-40B4-BE49-F238E27FC236}">
                <a16:creationId xmlns:a16="http://schemas.microsoft.com/office/drawing/2014/main" id="{15A7BE9E-2961-7BEE-326A-87D895C07453}"/>
              </a:ext>
            </a:extLst>
          </p:cNvPr>
          <p:cNvPicPr>
            <a:picLocks noGrp="1" noChangeAspect="1"/>
          </p:cNvPicPr>
          <p:nvPr>
            <p:ph sz="half" idx="16"/>
          </p:nvPr>
        </p:nvPicPr>
        <p:blipFill>
          <a:blip r:embed="rId4"/>
          <a:stretch>
            <a:fillRect/>
          </a:stretch>
        </p:blipFill>
        <p:spPr>
          <a:xfrm>
            <a:off x="4897700" y="1413966"/>
            <a:ext cx="2963674" cy="5153409"/>
          </a:xfrm>
        </p:spPr>
      </p:pic>
      <p:pic>
        <p:nvPicPr>
          <p:cNvPr id="7" name="Picture 7">
            <a:extLst>
              <a:ext uri="{FF2B5EF4-FFF2-40B4-BE49-F238E27FC236}">
                <a16:creationId xmlns:a16="http://schemas.microsoft.com/office/drawing/2014/main" id="{2A699A51-7414-7C08-0D29-6BA3A3E23BCB}"/>
              </a:ext>
            </a:extLst>
          </p:cNvPr>
          <p:cNvPicPr>
            <a:picLocks noChangeAspect="1"/>
          </p:cNvPicPr>
          <p:nvPr/>
        </p:nvPicPr>
        <p:blipFill>
          <a:blip r:embed="rId5"/>
          <a:stretch>
            <a:fillRect/>
          </a:stretch>
        </p:blipFill>
        <p:spPr>
          <a:xfrm>
            <a:off x="2001034" y="2887151"/>
            <a:ext cx="2745324" cy="1857198"/>
          </a:xfrm>
          <a:prstGeom prst="rect">
            <a:avLst/>
          </a:prstGeom>
        </p:spPr>
      </p:pic>
      <p:pic>
        <p:nvPicPr>
          <p:cNvPr id="4" name="Picture 4">
            <a:extLst>
              <a:ext uri="{FF2B5EF4-FFF2-40B4-BE49-F238E27FC236}">
                <a16:creationId xmlns:a16="http://schemas.microsoft.com/office/drawing/2014/main" id="{32829CDA-5C55-56ED-BFF5-FF61627E54BE}"/>
              </a:ext>
            </a:extLst>
          </p:cNvPr>
          <p:cNvPicPr>
            <a:picLocks noChangeAspect="1"/>
          </p:cNvPicPr>
          <p:nvPr/>
        </p:nvPicPr>
        <p:blipFill>
          <a:blip r:embed="rId6"/>
          <a:stretch>
            <a:fillRect/>
          </a:stretch>
        </p:blipFill>
        <p:spPr>
          <a:xfrm>
            <a:off x="843484" y="2337529"/>
            <a:ext cx="2822046" cy="1778359"/>
          </a:xfrm>
          <a:prstGeom prst="rect">
            <a:avLst/>
          </a:prstGeom>
        </p:spPr>
      </p:pic>
    </p:spTree>
    <p:extLst>
      <p:ext uri="{BB962C8B-B14F-4D97-AF65-F5344CB8AC3E}">
        <p14:creationId xmlns:p14="http://schemas.microsoft.com/office/powerpoint/2010/main" val="4710225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69644AC-91DC-3452-D36C-0537FDE05EEC}"/>
              </a:ext>
            </a:extLst>
          </p:cNvPr>
          <p:cNvSpPr>
            <a:spLocks noGrp="1"/>
          </p:cNvSpPr>
          <p:nvPr>
            <p:ph type="ctrTitle"/>
          </p:nvPr>
        </p:nvSpPr>
        <p:spPr/>
        <p:txBody>
          <a:bodyPr/>
          <a:lstStyle/>
          <a:p>
            <a:r>
              <a:rPr lang="et-EE">
                <a:latin typeface="Arial Narrow"/>
              </a:rPr>
              <a:t>Aitäh!</a:t>
            </a:r>
          </a:p>
        </p:txBody>
      </p:sp>
      <p:sp>
        <p:nvSpPr>
          <p:cNvPr id="4" name="Alapealkiri 3">
            <a:extLst>
              <a:ext uri="{FF2B5EF4-FFF2-40B4-BE49-F238E27FC236}">
                <a16:creationId xmlns:a16="http://schemas.microsoft.com/office/drawing/2014/main" id="{4BF95626-6CF9-C0C2-7A73-4C3F86AD7E25}"/>
              </a:ext>
            </a:extLst>
          </p:cNvPr>
          <p:cNvSpPr>
            <a:spLocks noGrp="1"/>
          </p:cNvSpPr>
          <p:nvPr>
            <p:ph type="subTitle" idx="1"/>
          </p:nvPr>
        </p:nvSpPr>
        <p:spPr/>
        <p:txBody>
          <a:bodyPr vert="horz" wrap="none" lIns="121496" tIns="60748" rIns="121496" bIns="60748" rtlCol="0" anchor="t">
            <a:noAutofit/>
          </a:bodyPr>
          <a:lstStyle/>
          <a:p>
            <a:r>
              <a:rPr lang="et-EE">
                <a:latin typeface="Arial Narrow"/>
              </a:rPr>
              <a:t>Karen </a:t>
            </a:r>
            <a:r>
              <a:rPr lang="et-EE" err="1">
                <a:latin typeface="Arial Narrow"/>
              </a:rPr>
              <a:t>Silts</a:t>
            </a:r>
            <a:endParaRPr lang="et-EE">
              <a:latin typeface="Arial Narrow"/>
            </a:endParaRPr>
          </a:p>
          <a:p>
            <a:r>
              <a:rPr lang="et-EE">
                <a:latin typeface="Arial Narrow"/>
                <a:hlinkClick r:id="rId2"/>
              </a:rPr>
              <a:t>karen.silts@envir.ee</a:t>
            </a:r>
            <a:r>
              <a:rPr lang="et-EE">
                <a:latin typeface="Arial Narrow"/>
              </a:rPr>
              <a:t> </a:t>
            </a:r>
            <a:endParaRPr lang="et-EE"/>
          </a:p>
        </p:txBody>
      </p:sp>
    </p:spTree>
    <p:extLst>
      <p:ext uri="{BB962C8B-B14F-4D97-AF65-F5344CB8AC3E}">
        <p14:creationId xmlns:p14="http://schemas.microsoft.com/office/powerpoint/2010/main" val="37468742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69644AC-91DC-3452-D36C-0537FDE05EEC}"/>
              </a:ext>
            </a:extLst>
          </p:cNvPr>
          <p:cNvSpPr>
            <a:spLocks noGrp="1"/>
          </p:cNvSpPr>
          <p:nvPr>
            <p:ph type="ctrTitle"/>
          </p:nvPr>
        </p:nvSpPr>
        <p:spPr/>
        <p:txBody>
          <a:bodyPr/>
          <a:lstStyle/>
          <a:p>
            <a:r>
              <a:rPr lang="et-EE"/>
              <a:t>Suund „usaldusväärne“</a:t>
            </a:r>
          </a:p>
        </p:txBody>
      </p:sp>
      <p:sp>
        <p:nvSpPr>
          <p:cNvPr id="4" name="Alapealkiri 3">
            <a:extLst>
              <a:ext uri="{FF2B5EF4-FFF2-40B4-BE49-F238E27FC236}">
                <a16:creationId xmlns:a16="http://schemas.microsoft.com/office/drawing/2014/main" id="{4BF95626-6CF9-C0C2-7A73-4C3F86AD7E25}"/>
              </a:ext>
            </a:extLst>
          </p:cNvPr>
          <p:cNvSpPr>
            <a:spLocks noGrp="1"/>
          </p:cNvSpPr>
          <p:nvPr>
            <p:ph type="subTitle" idx="1"/>
          </p:nvPr>
        </p:nvSpPr>
        <p:spPr/>
        <p:txBody>
          <a:bodyPr vert="horz" wrap="none" lIns="121496" tIns="60748" rIns="121496" bIns="60748" rtlCol="0" anchor="t">
            <a:noAutofit/>
          </a:bodyPr>
          <a:lstStyle/>
          <a:p>
            <a:r>
              <a:rPr lang="et-EE">
                <a:latin typeface="Arial Narrow"/>
              </a:rPr>
              <a:t>Kristel Mesilane, RM riigihangete ja riigiabi osakond</a:t>
            </a:r>
            <a:endParaRPr lang="et-EE"/>
          </a:p>
        </p:txBody>
      </p:sp>
    </p:spTree>
    <p:extLst>
      <p:ext uri="{BB962C8B-B14F-4D97-AF65-F5344CB8AC3E}">
        <p14:creationId xmlns:p14="http://schemas.microsoft.com/office/powerpoint/2010/main" val="28628279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B1D46BE-6F09-5380-9CBF-F758B0173DB7}"/>
              </a:ext>
            </a:extLst>
          </p:cNvPr>
          <p:cNvSpPr>
            <a:spLocks noGrp="1"/>
          </p:cNvSpPr>
          <p:nvPr>
            <p:ph type="title"/>
          </p:nvPr>
        </p:nvSpPr>
        <p:spPr>
          <a:xfrm>
            <a:off x="607616" y="273621"/>
            <a:ext cx="10937082" cy="968607"/>
          </a:xfrm>
        </p:spPr>
        <p:txBody>
          <a:bodyPr/>
          <a:lstStyle/>
          <a:p>
            <a:r>
              <a:rPr lang="et-EE">
                <a:latin typeface="Arial Narrow"/>
              </a:rPr>
              <a:t>Suund "usaldusväärne"</a:t>
            </a:r>
            <a:endParaRPr lang="et-EE"/>
          </a:p>
        </p:txBody>
      </p:sp>
      <p:sp>
        <p:nvSpPr>
          <p:cNvPr id="3" name="Sisu kohatäide 2">
            <a:extLst>
              <a:ext uri="{FF2B5EF4-FFF2-40B4-BE49-F238E27FC236}">
                <a16:creationId xmlns:a16="http://schemas.microsoft.com/office/drawing/2014/main" id="{B7F455B5-068C-9BED-7734-226401B209E0}"/>
              </a:ext>
            </a:extLst>
          </p:cNvPr>
          <p:cNvSpPr>
            <a:spLocks noGrp="1"/>
          </p:cNvSpPr>
          <p:nvPr>
            <p:ph sz="half" idx="1"/>
          </p:nvPr>
        </p:nvSpPr>
        <p:spPr>
          <a:xfrm>
            <a:off x="607614" y="1319401"/>
            <a:ext cx="10937083" cy="5010674"/>
          </a:xfrm>
        </p:spPr>
        <p:txBody>
          <a:bodyPr vert="horz" lIns="121496" tIns="60748" rIns="121496" bIns="60748" rtlCol="0" anchor="t">
            <a:normAutofit fontScale="85000" lnSpcReduction="20000"/>
          </a:bodyPr>
          <a:lstStyle/>
          <a:p>
            <a:pPr marL="455295" indent="-455295">
              <a:spcBef>
                <a:spcPts val="20"/>
              </a:spcBef>
            </a:pPr>
            <a:endParaRPr lang="et-EE" sz="4000">
              <a:latin typeface="Arial Narrow"/>
            </a:endParaRPr>
          </a:p>
          <a:p>
            <a:pPr marL="455295" indent="-455295">
              <a:spcBef>
                <a:spcPts val="20"/>
              </a:spcBef>
            </a:pPr>
            <a:r>
              <a:rPr lang="et-EE" sz="4000">
                <a:latin typeface="Arial Narrow"/>
              </a:rPr>
              <a:t>õiguskindel - riigihangete menetlus on korrektne, otsused põhjendatud ja kõigile osapooltele avaldatud</a:t>
            </a:r>
            <a:endParaRPr lang="et-EE" sz="4000"/>
          </a:p>
          <a:p>
            <a:pPr marL="455295" indent="-455295">
              <a:spcBef>
                <a:spcPts val="20"/>
              </a:spcBef>
            </a:pPr>
            <a:endParaRPr lang="et-EE" sz="4000">
              <a:latin typeface="Arial Narrow"/>
            </a:endParaRPr>
          </a:p>
          <a:p>
            <a:pPr marL="455295" indent="-455295">
              <a:spcBef>
                <a:spcPts val="20"/>
              </a:spcBef>
            </a:pPr>
            <a:r>
              <a:rPr lang="et-EE" sz="4000">
                <a:latin typeface="Arial Narrow"/>
              </a:rPr>
              <a:t>läbipaistev - ettevõtjate võrdne kaasamine, turudialoog, võimalusel avatud hankemenetlus; ka väikehanked </a:t>
            </a:r>
            <a:r>
              <a:rPr lang="et-EE" sz="4000" err="1">
                <a:latin typeface="Arial Narrow"/>
              </a:rPr>
              <a:t>RHRis</a:t>
            </a:r>
          </a:p>
          <a:p>
            <a:pPr marL="455295" indent="-455295">
              <a:spcBef>
                <a:spcPts val="20"/>
              </a:spcBef>
            </a:pPr>
            <a:endParaRPr lang="et-EE" sz="4000">
              <a:latin typeface="Arial Narrow"/>
            </a:endParaRPr>
          </a:p>
          <a:p>
            <a:pPr marL="455295" indent="-455295">
              <a:spcBef>
                <a:spcPts val="20"/>
              </a:spcBef>
            </a:pPr>
            <a:r>
              <a:rPr lang="et-EE" sz="4000">
                <a:latin typeface="Arial Narrow"/>
              </a:rPr>
              <a:t>riigi julgeolekut arvestav – muutunud maailmas uus aspekt, mida silmas pidada ka hangetel; sanktsioonidega arvestamine; julgeoleku seisukohalt tundlike hangete puhul riskide kaardistamine ja pakkujate taustakontroll.</a:t>
            </a:r>
          </a:p>
          <a:p>
            <a:pPr marL="455295" indent="-455295"/>
            <a:endParaRPr lang="en-US"/>
          </a:p>
        </p:txBody>
      </p:sp>
    </p:spTree>
    <p:extLst>
      <p:ext uri="{BB962C8B-B14F-4D97-AF65-F5344CB8AC3E}">
        <p14:creationId xmlns:p14="http://schemas.microsoft.com/office/powerpoint/2010/main" val="1851866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27AD0FD-2096-97B8-6502-B0EFDA01A272}"/>
              </a:ext>
            </a:extLst>
          </p:cNvPr>
          <p:cNvSpPr>
            <a:spLocks noGrp="1"/>
          </p:cNvSpPr>
          <p:nvPr>
            <p:ph type="title"/>
          </p:nvPr>
        </p:nvSpPr>
        <p:spPr>
          <a:xfrm>
            <a:off x="607616" y="352157"/>
            <a:ext cx="10897839" cy="1884855"/>
          </a:xfrm>
        </p:spPr>
        <p:txBody>
          <a:bodyPr/>
          <a:lstStyle/>
          <a:p>
            <a:r>
              <a:rPr lang="et-EE">
                <a:latin typeface="Arial Narrow"/>
              </a:rPr>
              <a:t>Vaidlustatud hangete osakaal</a:t>
            </a:r>
            <a:br>
              <a:rPr lang="et-EE">
                <a:latin typeface="Arial Narrow"/>
              </a:rPr>
            </a:br>
            <a:endParaRPr lang="et-EE"/>
          </a:p>
        </p:txBody>
      </p:sp>
      <p:pic>
        <p:nvPicPr>
          <p:cNvPr id="6" name="Picture 6">
            <a:extLst>
              <a:ext uri="{FF2B5EF4-FFF2-40B4-BE49-F238E27FC236}">
                <a16:creationId xmlns:a16="http://schemas.microsoft.com/office/drawing/2014/main" id="{7A67800F-51E6-A33F-34FF-40A99DBD9264}"/>
              </a:ext>
            </a:extLst>
          </p:cNvPr>
          <p:cNvPicPr>
            <a:picLocks noGrp="1" noChangeAspect="1"/>
          </p:cNvPicPr>
          <p:nvPr>
            <p:ph sz="half" idx="1"/>
          </p:nvPr>
        </p:nvPicPr>
        <p:blipFill>
          <a:blip r:embed="rId2"/>
          <a:stretch>
            <a:fillRect/>
          </a:stretch>
        </p:blipFill>
        <p:spPr>
          <a:xfrm>
            <a:off x="610609" y="1705768"/>
            <a:ext cx="10931093" cy="4512813"/>
          </a:xfrm>
        </p:spPr>
      </p:pic>
    </p:spTree>
    <p:extLst>
      <p:ext uri="{BB962C8B-B14F-4D97-AF65-F5344CB8AC3E}">
        <p14:creationId xmlns:p14="http://schemas.microsoft.com/office/powerpoint/2010/main" val="25015415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2ECF41D-3A70-0D15-2B19-547D7CF04F25}"/>
              </a:ext>
            </a:extLst>
          </p:cNvPr>
          <p:cNvSpPr>
            <a:spLocks noGrp="1"/>
          </p:cNvSpPr>
          <p:nvPr>
            <p:ph type="ctrTitle"/>
          </p:nvPr>
        </p:nvSpPr>
        <p:spPr/>
        <p:txBody>
          <a:bodyPr/>
          <a:lstStyle/>
          <a:p>
            <a:r>
              <a:rPr lang="et-EE"/>
              <a:t>Suund „mõistlik“</a:t>
            </a:r>
          </a:p>
        </p:txBody>
      </p:sp>
      <p:sp>
        <p:nvSpPr>
          <p:cNvPr id="4" name="Alapealkiri 3">
            <a:extLst>
              <a:ext uri="{FF2B5EF4-FFF2-40B4-BE49-F238E27FC236}">
                <a16:creationId xmlns:a16="http://schemas.microsoft.com/office/drawing/2014/main" id="{94A5B531-729B-4049-19FD-14AE9DA39633}"/>
              </a:ext>
            </a:extLst>
          </p:cNvPr>
          <p:cNvSpPr>
            <a:spLocks noGrp="1"/>
          </p:cNvSpPr>
          <p:nvPr>
            <p:ph type="subTitle" idx="1"/>
          </p:nvPr>
        </p:nvSpPr>
        <p:spPr/>
        <p:txBody>
          <a:bodyPr vert="horz" wrap="none" lIns="121496" tIns="60748" rIns="121496" bIns="60748" rtlCol="0" anchor="t">
            <a:noAutofit/>
          </a:bodyPr>
          <a:lstStyle/>
          <a:p>
            <a:endParaRPr lang="et-EE"/>
          </a:p>
        </p:txBody>
      </p:sp>
    </p:spTree>
    <p:extLst>
      <p:ext uri="{BB962C8B-B14F-4D97-AF65-F5344CB8AC3E}">
        <p14:creationId xmlns:p14="http://schemas.microsoft.com/office/powerpoint/2010/main" val="42597471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DFA1DA4-30AD-E53B-F2DE-8F1D5F8DB2CF}"/>
              </a:ext>
            </a:extLst>
          </p:cNvPr>
          <p:cNvSpPr>
            <a:spLocks noGrp="1"/>
          </p:cNvSpPr>
          <p:nvPr>
            <p:ph type="title"/>
          </p:nvPr>
        </p:nvSpPr>
        <p:spPr>
          <a:xfrm>
            <a:off x="607616" y="273621"/>
            <a:ext cx="10937082" cy="903161"/>
          </a:xfrm>
        </p:spPr>
        <p:txBody>
          <a:bodyPr/>
          <a:lstStyle/>
          <a:p>
            <a:r>
              <a:rPr lang="et-EE">
                <a:latin typeface="Arial Narrow"/>
              </a:rPr>
              <a:t>Suund "mõistlik"</a:t>
            </a:r>
            <a:endParaRPr lang="et-EE"/>
          </a:p>
        </p:txBody>
      </p:sp>
      <p:sp>
        <p:nvSpPr>
          <p:cNvPr id="3" name="Sisu kohatäide 2">
            <a:extLst>
              <a:ext uri="{FF2B5EF4-FFF2-40B4-BE49-F238E27FC236}">
                <a16:creationId xmlns:a16="http://schemas.microsoft.com/office/drawing/2014/main" id="{7B993598-4F38-0BD8-F05C-24C0D985A0BA}"/>
              </a:ext>
            </a:extLst>
          </p:cNvPr>
          <p:cNvSpPr>
            <a:spLocks noGrp="1"/>
          </p:cNvSpPr>
          <p:nvPr>
            <p:ph sz="half" idx="1"/>
          </p:nvPr>
        </p:nvSpPr>
        <p:spPr>
          <a:xfrm>
            <a:off x="607614" y="1319401"/>
            <a:ext cx="10937083" cy="5010674"/>
          </a:xfrm>
        </p:spPr>
        <p:txBody>
          <a:bodyPr vert="horz" lIns="121496" tIns="60748" rIns="121496" bIns="60748" rtlCol="0" anchor="t">
            <a:normAutofit fontScale="70000" lnSpcReduction="20000"/>
          </a:bodyPr>
          <a:lstStyle/>
          <a:p>
            <a:pPr marL="455295" indent="-455295">
              <a:spcBef>
                <a:spcPts val="20"/>
              </a:spcBef>
            </a:pPr>
            <a:endParaRPr lang="et-EE" sz="3200">
              <a:latin typeface="Arial Narrow"/>
            </a:endParaRPr>
          </a:p>
          <a:p>
            <a:pPr marL="455295" indent="-455295">
              <a:spcBef>
                <a:spcPts val="20"/>
              </a:spcBef>
            </a:pPr>
            <a:r>
              <a:rPr lang="et-EE" sz="4000">
                <a:latin typeface="Arial Narrow"/>
              </a:rPr>
              <a:t>Tõhusalt korraldatav</a:t>
            </a:r>
            <a:endParaRPr lang="et-EE" sz="4000"/>
          </a:p>
          <a:p>
            <a:pPr marL="986790" lvl="1" indent="-379095">
              <a:spcBef>
                <a:spcPts val="20"/>
              </a:spcBef>
            </a:pPr>
            <a:r>
              <a:rPr lang="et-EE" sz="4000">
                <a:latin typeface="Arial Narrow"/>
              </a:rPr>
              <a:t>RHR toetab tõhusalt riigihanke läbiviimist ja on paindlik</a:t>
            </a:r>
          </a:p>
          <a:p>
            <a:pPr marL="986790" lvl="1" indent="-379095">
              <a:spcBef>
                <a:spcPts val="20"/>
              </a:spcBef>
            </a:pPr>
            <a:r>
              <a:rPr lang="et-EE" sz="4000">
                <a:latin typeface="Arial Narrow"/>
              </a:rPr>
              <a:t>Riigihangete läbiviimise koormus on kooskõlas riigihanke tulemusega – kesksed ja </a:t>
            </a:r>
            <a:r>
              <a:rPr lang="et-EE" sz="4000" err="1">
                <a:latin typeface="Arial Narrow"/>
              </a:rPr>
              <a:t>ühishanked</a:t>
            </a:r>
            <a:endParaRPr lang="et-EE" sz="4000"/>
          </a:p>
          <a:p>
            <a:pPr marL="455295" indent="-455295">
              <a:spcBef>
                <a:spcPts val="20"/>
              </a:spcBef>
            </a:pPr>
            <a:endParaRPr lang="et-EE" sz="4000">
              <a:latin typeface="Arial Narrow"/>
            </a:endParaRPr>
          </a:p>
          <a:p>
            <a:pPr marL="455295" indent="-455295">
              <a:spcBef>
                <a:spcPts val="20"/>
              </a:spcBef>
            </a:pPr>
            <a:r>
              <a:rPr lang="et-EE" sz="4000">
                <a:latin typeface="Arial Narrow"/>
              </a:rPr>
              <a:t>Majanduslikult soodne</a:t>
            </a:r>
          </a:p>
          <a:p>
            <a:pPr marL="986790" lvl="1" indent="-379095">
              <a:spcBef>
                <a:spcPts val="20"/>
              </a:spcBef>
            </a:pPr>
            <a:r>
              <a:rPr lang="et-EE" sz="4000">
                <a:latin typeface="Arial Narrow"/>
              </a:rPr>
              <a:t>Mitte kõige odavam, aga parima kvaliteedi ja hinna suhtega ning arvestab eseme olelusringi kuludega</a:t>
            </a:r>
            <a:endParaRPr lang="et-EE" sz="4000"/>
          </a:p>
          <a:p>
            <a:pPr marL="986790" lvl="1" indent="-379095">
              <a:spcBef>
                <a:spcPts val="20"/>
              </a:spcBef>
            </a:pPr>
            <a:r>
              <a:rPr lang="et-EE" sz="4000">
                <a:latin typeface="Arial Narrow"/>
              </a:rPr>
              <a:t>Säästlik tarbimine – kas on üldse vaja sellist asja osta?</a:t>
            </a:r>
            <a:endParaRPr lang="et-EE" sz="4000"/>
          </a:p>
          <a:p>
            <a:pPr marL="986790" lvl="1" indent="-379095">
              <a:spcBef>
                <a:spcPts val="20"/>
              </a:spcBef>
            </a:pPr>
            <a:r>
              <a:rPr lang="et-EE" sz="4000">
                <a:latin typeface="Arial Narrow"/>
              </a:rPr>
              <a:t>Turudialoogi abil parimate lahenduste leidmine</a:t>
            </a:r>
            <a:endParaRPr lang="et-EE" sz="4000"/>
          </a:p>
          <a:p>
            <a:pPr marL="986790" lvl="1" indent="-379095">
              <a:spcBef>
                <a:spcPts val="20"/>
              </a:spcBef>
            </a:pPr>
            <a:endParaRPr lang="et-EE" sz="4000"/>
          </a:p>
          <a:p>
            <a:pPr marL="0" indent="0">
              <a:buNone/>
            </a:pPr>
            <a:br>
              <a:rPr lang="en-US"/>
            </a:br>
            <a:endParaRPr lang="en-US"/>
          </a:p>
        </p:txBody>
      </p:sp>
    </p:spTree>
    <p:extLst>
      <p:ext uri="{BB962C8B-B14F-4D97-AF65-F5344CB8AC3E}">
        <p14:creationId xmlns:p14="http://schemas.microsoft.com/office/powerpoint/2010/main" val="10902561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F8D1A4E-F01A-418B-6429-BE2272E0332C}"/>
              </a:ext>
            </a:extLst>
          </p:cNvPr>
          <p:cNvSpPr>
            <a:spLocks noGrp="1"/>
          </p:cNvSpPr>
          <p:nvPr>
            <p:ph type="title"/>
          </p:nvPr>
        </p:nvSpPr>
        <p:spPr/>
        <p:txBody>
          <a:bodyPr/>
          <a:lstStyle/>
          <a:p>
            <a:r>
              <a:rPr lang="et-EE">
                <a:latin typeface="Arial Narrow"/>
              </a:rPr>
              <a:t>Suund "mõistlik"</a:t>
            </a:r>
            <a:endParaRPr lang="et-EE"/>
          </a:p>
        </p:txBody>
      </p:sp>
      <p:sp>
        <p:nvSpPr>
          <p:cNvPr id="3" name="Sisu kohatäide 2">
            <a:extLst>
              <a:ext uri="{FF2B5EF4-FFF2-40B4-BE49-F238E27FC236}">
                <a16:creationId xmlns:a16="http://schemas.microsoft.com/office/drawing/2014/main" id="{653A5F3D-B012-2837-9D98-79A7F3EF7F06}"/>
              </a:ext>
            </a:extLst>
          </p:cNvPr>
          <p:cNvSpPr>
            <a:spLocks noGrp="1"/>
          </p:cNvSpPr>
          <p:nvPr>
            <p:ph sz="half" idx="1"/>
          </p:nvPr>
        </p:nvSpPr>
        <p:spPr/>
        <p:txBody>
          <a:bodyPr vert="horz" lIns="121496" tIns="60748" rIns="121496" bIns="60748" rtlCol="0" anchor="t">
            <a:normAutofit fontScale="92500" lnSpcReduction="20000"/>
          </a:bodyPr>
          <a:lstStyle/>
          <a:p>
            <a:pPr marL="455295" indent="-455295">
              <a:spcBef>
                <a:spcPts val="20"/>
              </a:spcBef>
            </a:pPr>
            <a:r>
              <a:rPr lang="et-EE">
                <a:latin typeface="Arial Narrow"/>
              </a:rPr>
              <a:t>Kvaliteeti väärtustav</a:t>
            </a:r>
          </a:p>
          <a:p>
            <a:pPr marL="986790" lvl="1" indent="-379095">
              <a:spcBef>
                <a:spcPts val="20"/>
              </a:spcBef>
            </a:pPr>
            <a:r>
              <a:rPr lang="et-EE">
                <a:latin typeface="Arial Narrow"/>
              </a:rPr>
              <a:t>Eduka pakkumuse väljaselgitamisel võtame lisaks maksumusele arvesse ka hanke eseme omadusi ja kvaliteeti kirjeldavaid kriteeriumeid</a:t>
            </a:r>
          </a:p>
          <a:p>
            <a:pPr marL="455295" indent="-455295">
              <a:spcBef>
                <a:spcPts val="20"/>
              </a:spcBef>
            </a:pPr>
            <a:r>
              <a:rPr lang="et-EE">
                <a:latin typeface="Arial Narrow"/>
              </a:rPr>
              <a:t>Koostööle orienteeritud</a:t>
            </a:r>
          </a:p>
          <a:p>
            <a:pPr marL="986790" lvl="1" indent="-379095">
              <a:spcBef>
                <a:spcPts val="20"/>
              </a:spcBef>
            </a:pPr>
            <a:r>
              <a:rPr lang="et-EE">
                <a:latin typeface="Arial Narrow"/>
              </a:rPr>
              <a:t>Oleme avatud, uuendusmeelne ja pädev koostööpartner</a:t>
            </a:r>
            <a:endParaRPr lang="et-EE"/>
          </a:p>
          <a:p>
            <a:pPr marL="986790" lvl="1" indent="-379095">
              <a:spcBef>
                <a:spcPts val="20"/>
              </a:spcBef>
            </a:pPr>
            <a:r>
              <a:rPr lang="et-EE">
                <a:latin typeface="Arial Narrow"/>
              </a:rPr>
              <a:t>Väärtustame turu-uuringu sisendit ja kohaneme turuga – kvaliteedikriteeriumid, vastavus- ja lepingutingimused arvestavad </a:t>
            </a:r>
            <a:r>
              <a:rPr lang="et-EE" err="1">
                <a:latin typeface="Arial Narrow"/>
              </a:rPr>
              <a:t>valdkondlikke</a:t>
            </a:r>
            <a:r>
              <a:rPr lang="et-EE">
                <a:latin typeface="Arial Narrow"/>
              </a:rPr>
              <a:t> eripärasid</a:t>
            </a:r>
            <a:endParaRPr lang="et-EE"/>
          </a:p>
          <a:p>
            <a:pPr marL="986790" lvl="1" indent="-379095">
              <a:spcBef>
                <a:spcPts val="20"/>
              </a:spcBef>
            </a:pPr>
            <a:r>
              <a:rPr lang="et-EE">
                <a:latin typeface="Arial Narrow"/>
              </a:rPr>
              <a:t>Alliansshanked ehk koostööhanked</a:t>
            </a:r>
            <a:endParaRPr lang="et-EE"/>
          </a:p>
          <a:p>
            <a:pPr marL="986790" lvl="1" indent="-379095">
              <a:spcBef>
                <a:spcPts val="20"/>
              </a:spcBef>
            </a:pPr>
            <a:r>
              <a:rPr lang="et-EE">
                <a:latin typeface="Arial Narrow"/>
              </a:rPr>
              <a:t>Lepingu riskide juhtimine – kas me oleme piisavalt jõukad, et maksta kinni ettevõtja riskid?</a:t>
            </a:r>
            <a:endParaRPr lang="et-EE"/>
          </a:p>
          <a:p>
            <a:pPr marL="455295" indent="-455295"/>
            <a:endParaRPr lang="et-EE"/>
          </a:p>
        </p:txBody>
      </p:sp>
    </p:spTree>
    <p:extLst>
      <p:ext uri="{BB962C8B-B14F-4D97-AF65-F5344CB8AC3E}">
        <p14:creationId xmlns:p14="http://schemas.microsoft.com/office/powerpoint/2010/main" val="25825936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F7F0359-99B4-4E1E-92F7-75F814EF13CA}"/>
              </a:ext>
            </a:extLst>
          </p:cNvPr>
          <p:cNvSpPr>
            <a:spLocks noGrp="1"/>
          </p:cNvSpPr>
          <p:nvPr>
            <p:ph type="title"/>
          </p:nvPr>
        </p:nvSpPr>
        <p:spPr>
          <a:xfrm>
            <a:off x="542194" y="568215"/>
            <a:ext cx="10937082" cy="1138767"/>
          </a:xfrm>
        </p:spPr>
        <p:txBody>
          <a:bodyPr/>
          <a:lstStyle/>
          <a:p>
            <a:r>
              <a:rPr lang="et-EE" sz="5400">
                <a:latin typeface="Arial Narrow"/>
              </a:rPr>
              <a:t>Kvaliteedikriteeriumide alusel hinnatud hangete osakaal</a:t>
            </a:r>
            <a:endParaRPr lang="et-EE" sz="5400"/>
          </a:p>
        </p:txBody>
      </p:sp>
      <p:pic>
        <p:nvPicPr>
          <p:cNvPr id="6" name="Picture 6">
            <a:extLst>
              <a:ext uri="{FF2B5EF4-FFF2-40B4-BE49-F238E27FC236}">
                <a16:creationId xmlns:a16="http://schemas.microsoft.com/office/drawing/2014/main" id="{9E5F4A5F-C304-4CA7-7035-0CC5DA7F3001}"/>
              </a:ext>
            </a:extLst>
          </p:cNvPr>
          <p:cNvPicPr>
            <a:picLocks noGrp="1" noChangeAspect="1"/>
          </p:cNvPicPr>
          <p:nvPr>
            <p:ph sz="half" idx="1"/>
          </p:nvPr>
        </p:nvPicPr>
        <p:blipFill>
          <a:blip r:embed="rId2"/>
          <a:stretch>
            <a:fillRect/>
          </a:stretch>
        </p:blipFill>
        <p:spPr>
          <a:xfrm>
            <a:off x="610609" y="1705768"/>
            <a:ext cx="10931093" cy="4512813"/>
          </a:xfrm>
        </p:spPr>
      </p:pic>
    </p:spTree>
    <p:extLst>
      <p:ext uri="{BB962C8B-B14F-4D97-AF65-F5344CB8AC3E}">
        <p14:creationId xmlns:p14="http://schemas.microsoft.com/office/powerpoint/2010/main" val="18663304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FE9CF-318B-08D1-CC75-71DBB041F6BA}"/>
              </a:ext>
            </a:extLst>
          </p:cNvPr>
          <p:cNvSpPr>
            <a:spLocks noGrp="1"/>
          </p:cNvSpPr>
          <p:nvPr>
            <p:ph type="title"/>
          </p:nvPr>
        </p:nvSpPr>
        <p:spPr/>
        <p:txBody>
          <a:bodyPr/>
          <a:lstStyle/>
          <a:p>
            <a:r>
              <a:rPr lang="en-US" err="1">
                <a:latin typeface="Arial Narrow"/>
              </a:rPr>
              <a:t>Päevade</a:t>
            </a:r>
            <a:r>
              <a:rPr lang="en-US">
                <a:latin typeface="Arial Narrow"/>
              </a:rPr>
              <a:t> </a:t>
            </a:r>
            <a:r>
              <a:rPr lang="en-US" err="1">
                <a:latin typeface="Arial Narrow"/>
              </a:rPr>
              <a:t>arv</a:t>
            </a:r>
            <a:r>
              <a:rPr lang="en-US">
                <a:latin typeface="Arial Narrow"/>
              </a:rPr>
              <a:t> </a:t>
            </a:r>
            <a:r>
              <a:rPr lang="en-US" err="1">
                <a:latin typeface="Arial Narrow"/>
              </a:rPr>
              <a:t>hanke</a:t>
            </a:r>
            <a:r>
              <a:rPr lang="en-US">
                <a:latin typeface="Arial Narrow"/>
              </a:rPr>
              <a:t> </a:t>
            </a:r>
            <a:r>
              <a:rPr lang="en-US" err="1">
                <a:latin typeface="Arial Narrow"/>
              </a:rPr>
              <a:t>avaldamisest</a:t>
            </a:r>
            <a:r>
              <a:rPr lang="en-US">
                <a:latin typeface="Arial Narrow"/>
              </a:rPr>
              <a:t> </a:t>
            </a:r>
            <a:r>
              <a:rPr lang="en-US" err="1">
                <a:latin typeface="Arial Narrow"/>
              </a:rPr>
              <a:t>lepingu</a:t>
            </a:r>
            <a:r>
              <a:rPr lang="en-US">
                <a:latin typeface="Arial Narrow"/>
              </a:rPr>
              <a:t> sõlmimiseni</a:t>
            </a:r>
            <a:endParaRPr lang="en-US"/>
          </a:p>
        </p:txBody>
      </p:sp>
      <p:pic>
        <p:nvPicPr>
          <p:cNvPr id="7" name="Picture 7">
            <a:extLst>
              <a:ext uri="{FF2B5EF4-FFF2-40B4-BE49-F238E27FC236}">
                <a16:creationId xmlns:a16="http://schemas.microsoft.com/office/drawing/2014/main" id="{67433D1B-C46F-FA79-3090-C0CD4B36B7BD}"/>
              </a:ext>
            </a:extLst>
          </p:cNvPr>
          <p:cNvPicPr>
            <a:picLocks noGrp="1" noChangeAspect="1"/>
          </p:cNvPicPr>
          <p:nvPr>
            <p:ph sz="half" idx="1"/>
          </p:nvPr>
        </p:nvPicPr>
        <p:blipFill>
          <a:blip r:embed="rId2"/>
          <a:stretch>
            <a:fillRect/>
          </a:stretch>
        </p:blipFill>
        <p:spPr>
          <a:xfrm>
            <a:off x="610609" y="1705768"/>
            <a:ext cx="10931093" cy="4512813"/>
          </a:xfrm>
        </p:spPr>
      </p:pic>
    </p:spTree>
    <p:extLst>
      <p:ext uri="{BB962C8B-B14F-4D97-AF65-F5344CB8AC3E}">
        <p14:creationId xmlns:p14="http://schemas.microsoft.com/office/powerpoint/2010/main" val="42043241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B9407-D3A4-FCFC-0E9B-953F2C11A0DB}"/>
              </a:ext>
            </a:extLst>
          </p:cNvPr>
          <p:cNvSpPr>
            <a:spLocks noGrp="1"/>
          </p:cNvSpPr>
          <p:nvPr>
            <p:ph type="ctrTitle"/>
          </p:nvPr>
        </p:nvSpPr>
        <p:spPr/>
        <p:txBody>
          <a:bodyPr/>
          <a:lstStyle/>
          <a:p>
            <a:r>
              <a:rPr lang="en-US" err="1">
                <a:latin typeface="Arial Narrow"/>
              </a:rPr>
              <a:t>Aitäh</a:t>
            </a:r>
            <a:r>
              <a:rPr lang="en-US">
                <a:latin typeface="Arial Narrow"/>
              </a:rPr>
              <a:t>!</a:t>
            </a:r>
            <a:endParaRPr lang="en-US"/>
          </a:p>
        </p:txBody>
      </p:sp>
      <p:sp>
        <p:nvSpPr>
          <p:cNvPr id="3" name="Subtitle 2">
            <a:extLst>
              <a:ext uri="{FF2B5EF4-FFF2-40B4-BE49-F238E27FC236}">
                <a16:creationId xmlns:a16="http://schemas.microsoft.com/office/drawing/2014/main" id="{E0CB6B0F-ABFB-9C92-C204-D7BE78092DC1}"/>
              </a:ext>
            </a:extLst>
          </p:cNvPr>
          <p:cNvSpPr>
            <a:spLocks noGrp="1"/>
          </p:cNvSpPr>
          <p:nvPr>
            <p:ph type="subTitle" idx="1"/>
          </p:nvPr>
        </p:nvSpPr>
        <p:spPr/>
        <p:txBody>
          <a:bodyPr vert="horz" wrap="none" lIns="121496" tIns="60748" rIns="121496" bIns="60748" rtlCol="0" anchor="t">
            <a:noAutofit/>
          </a:bodyPr>
          <a:lstStyle/>
          <a:p>
            <a:endParaRPr lang="en-US"/>
          </a:p>
        </p:txBody>
      </p:sp>
    </p:spTree>
    <p:extLst>
      <p:ext uri="{BB962C8B-B14F-4D97-AF65-F5344CB8AC3E}">
        <p14:creationId xmlns:p14="http://schemas.microsoft.com/office/powerpoint/2010/main" val="24038491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385C3-8F98-9F72-4996-847BA65CF741}"/>
              </a:ext>
            </a:extLst>
          </p:cNvPr>
          <p:cNvSpPr>
            <a:spLocks noGrp="1"/>
          </p:cNvSpPr>
          <p:nvPr>
            <p:ph type="title"/>
          </p:nvPr>
        </p:nvSpPr>
        <p:spPr/>
        <p:txBody>
          <a:bodyPr/>
          <a:lstStyle/>
          <a:p>
            <a:r>
              <a:rPr lang="en-US" err="1">
                <a:latin typeface="Arial Narrow"/>
              </a:rPr>
              <a:t>Päevakava</a:t>
            </a:r>
            <a:endParaRPr lang="en-US" err="1"/>
          </a:p>
        </p:txBody>
      </p:sp>
      <p:sp>
        <p:nvSpPr>
          <p:cNvPr id="3" name="Text Placeholder 2">
            <a:extLst>
              <a:ext uri="{FF2B5EF4-FFF2-40B4-BE49-F238E27FC236}">
                <a16:creationId xmlns:a16="http://schemas.microsoft.com/office/drawing/2014/main" id="{A7357C17-64C7-A135-5BD0-0A5EB975EE6C}"/>
              </a:ext>
            </a:extLst>
          </p:cNvPr>
          <p:cNvSpPr>
            <a:spLocks noGrp="1"/>
          </p:cNvSpPr>
          <p:nvPr>
            <p:ph type="body" idx="1"/>
          </p:nvPr>
        </p:nvSpPr>
        <p:spPr/>
        <p:txBody>
          <a:bodyPr/>
          <a:lstStyle/>
          <a:p>
            <a:r>
              <a:rPr lang="en-US">
                <a:latin typeface="Arial Narrow"/>
              </a:rPr>
              <a:t>Enne </a:t>
            </a:r>
            <a:r>
              <a:rPr lang="en-US" err="1">
                <a:latin typeface="Arial Narrow"/>
              </a:rPr>
              <a:t>kohvipausi</a:t>
            </a:r>
            <a:endParaRPr lang="en-US" err="1"/>
          </a:p>
        </p:txBody>
      </p:sp>
      <p:graphicFrame>
        <p:nvGraphicFramePr>
          <p:cNvPr id="22" name="Content Placeholder 21">
            <a:extLst>
              <a:ext uri="{FF2B5EF4-FFF2-40B4-BE49-F238E27FC236}">
                <a16:creationId xmlns:a16="http://schemas.microsoft.com/office/drawing/2014/main" id="{C89F20DE-2F87-C991-4132-220796F8D431}"/>
              </a:ext>
            </a:extLst>
          </p:cNvPr>
          <p:cNvGraphicFramePr>
            <a:graphicFrameLocks noGrp="1"/>
          </p:cNvGraphicFramePr>
          <p:nvPr>
            <p:ph sz="quarter" idx="4"/>
          </p:nvPr>
        </p:nvGraphicFramePr>
        <p:xfrm>
          <a:off x="8164513" y="2166938"/>
          <a:ext cx="3960811" cy="4629278"/>
        </p:xfrm>
        <a:graphic>
          <a:graphicData uri="http://schemas.openxmlformats.org/drawingml/2006/table">
            <a:tbl>
              <a:tblPr firstRow="1" firstCol="1" bandRow="1">
                <a:tableStyleId>{5C22544A-7EE6-4342-B048-85BDC9FD1C3A}</a:tableStyleId>
              </a:tblPr>
              <a:tblGrid>
                <a:gridCol w="789615">
                  <a:extLst>
                    <a:ext uri="{9D8B030D-6E8A-4147-A177-3AD203B41FA5}">
                      <a16:colId xmlns:a16="http://schemas.microsoft.com/office/drawing/2014/main" val="2005778299"/>
                    </a:ext>
                  </a:extLst>
                </a:gridCol>
                <a:gridCol w="1515551">
                  <a:extLst>
                    <a:ext uri="{9D8B030D-6E8A-4147-A177-3AD203B41FA5}">
                      <a16:colId xmlns:a16="http://schemas.microsoft.com/office/drawing/2014/main" val="2562896281"/>
                    </a:ext>
                  </a:extLst>
                </a:gridCol>
                <a:gridCol w="1655645">
                  <a:extLst>
                    <a:ext uri="{9D8B030D-6E8A-4147-A177-3AD203B41FA5}">
                      <a16:colId xmlns:a16="http://schemas.microsoft.com/office/drawing/2014/main" val="2076341207"/>
                    </a:ext>
                  </a:extLst>
                </a:gridCol>
              </a:tblGrid>
              <a:tr h="340868">
                <a:tc>
                  <a:txBody>
                    <a:bodyPr/>
                    <a:lstStyle/>
                    <a:p>
                      <a:pPr marL="0" algn="l" rtl="0" eaLnBrk="1" latinLnBrk="0" hangingPunct="1">
                        <a:lnSpc>
                          <a:spcPct val="107000"/>
                        </a:lnSpc>
                        <a:spcBef>
                          <a:spcPts val="0"/>
                        </a:spcBef>
                        <a:spcAft>
                          <a:spcPts val="800"/>
                        </a:spcAft>
                      </a:pPr>
                      <a:r>
                        <a:rPr lang="et-EE" sz="1100" kern="100">
                          <a:effectLst/>
                        </a:rPr>
                        <a:t>12:35 – 13:30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lõuna</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endParaRPr lang="et-EE">
                        <a:effectLst/>
                      </a:endParaRPr>
                    </a:p>
                  </a:txBody>
                  <a:tcPr marL="0" marR="0" marT="0" marB="0" anchor="ctr"/>
                </a:tc>
                <a:extLst>
                  <a:ext uri="{0D108BD9-81ED-4DB2-BD59-A6C34878D82A}">
                    <a16:rowId xmlns:a16="http://schemas.microsoft.com/office/drawing/2014/main" val="1303394665"/>
                  </a:ext>
                </a:extLst>
              </a:tr>
              <a:tr h="671322">
                <a:tc>
                  <a:txBody>
                    <a:bodyPr/>
                    <a:lstStyle/>
                    <a:p>
                      <a:pPr marL="0" algn="l" rtl="0" eaLnBrk="1" latinLnBrk="0" hangingPunct="1">
                        <a:lnSpc>
                          <a:spcPct val="107000"/>
                        </a:lnSpc>
                        <a:spcBef>
                          <a:spcPts val="0"/>
                        </a:spcBef>
                        <a:spcAft>
                          <a:spcPts val="800"/>
                        </a:spcAft>
                      </a:pPr>
                      <a:r>
                        <a:rPr lang="et-EE" sz="1050" kern="100">
                          <a:effectLst/>
                        </a:rPr>
                        <a:t>13:30 – 13:45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Riigihangete strateegilised põhimõtted uue koalitsiooni prioriteetide valguses</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Mart Võrklaev, rahandusminister</a:t>
                      </a:r>
                      <a:endParaRPr lang="et-EE">
                        <a:effectLst/>
                      </a:endParaRPr>
                    </a:p>
                  </a:txBody>
                  <a:tcPr marL="0" marR="0" marT="0" marB="0" anchor="ctr"/>
                </a:tc>
                <a:extLst>
                  <a:ext uri="{0D108BD9-81ED-4DB2-BD59-A6C34878D82A}">
                    <a16:rowId xmlns:a16="http://schemas.microsoft.com/office/drawing/2014/main" val="1948433831"/>
                  </a:ext>
                </a:extLst>
              </a:tr>
              <a:tr h="3218434">
                <a:tc>
                  <a:txBody>
                    <a:bodyPr/>
                    <a:lstStyle/>
                    <a:p>
                      <a:pPr marL="0" algn="l" rtl="0" eaLnBrk="1" latinLnBrk="0" hangingPunct="1">
                        <a:lnSpc>
                          <a:spcPct val="107000"/>
                        </a:lnSpc>
                        <a:spcBef>
                          <a:spcPts val="0"/>
                        </a:spcBef>
                        <a:spcAft>
                          <a:spcPts val="800"/>
                        </a:spcAft>
                      </a:pPr>
                      <a:r>
                        <a:rPr lang="et-EE" sz="1050" kern="100">
                          <a:effectLst/>
                        </a:rPr>
                        <a:t>13:45 – 14:45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Paneeldiskussioon – strateegilised põhimõtted ja rakendamine</a:t>
                      </a:r>
                      <a:endParaRPr lang="et-EE">
                        <a:effectLst/>
                      </a:endParaRPr>
                    </a:p>
                  </a:txBody>
                  <a:tcPr marL="0" marR="0" marT="0" marB="0" anchor="ctr"/>
                </a:tc>
                <a:tc>
                  <a:txBody>
                    <a:bodyPr/>
                    <a:lstStyle/>
                    <a:p>
                      <a:pPr marL="228600" indent="-228600" algn="l" rtl="0" eaLnBrk="1" latinLnBrk="0" hangingPunct="1">
                        <a:lnSpc>
                          <a:spcPct val="107000"/>
                        </a:lnSpc>
                        <a:spcBef>
                          <a:spcPts val="0"/>
                        </a:spcBef>
                        <a:spcAft>
                          <a:spcPts val="0"/>
                        </a:spcAft>
                        <a:buClrTx/>
                        <a:buSzPts val="1050"/>
                        <a:buAutoNum type="arabicPeriod"/>
                      </a:pPr>
                      <a:r>
                        <a:rPr lang="et-EE" sz="1050" kern="100">
                          <a:solidFill>
                            <a:schemeClr val="dk1"/>
                          </a:solidFill>
                          <a:effectLst/>
                          <a:latin typeface="+mn-lt"/>
                          <a:ea typeface="+mn-ea"/>
                          <a:cs typeface="+mn-cs"/>
                        </a:rPr>
                        <a:t>Kaur Siruli, finantskontrolli osakond,</a:t>
                      </a:r>
                      <a:r>
                        <a:rPr lang="et-EE" sz="1050" kern="100">
                          <a:effectLst/>
                        </a:rPr>
                        <a:t> Rahandusministeerium</a:t>
                      </a:r>
                      <a:endParaRPr lang="et-EE" sz="1050">
                        <a:effectLst/>
                      </a:endParaRPr>
                    </a:p>
                    <a:p>
                      <a:pPr marL="347345" indent="-347345" algn="l" rtl="0" eaLnBrk="1" latinLnBrk="0" hangingPunct="1">
                        <a:lnSpc>
                          <a:spcPct val="107000"/>
                        </a:lnSpc>
                        <a:spcBef>
                          <a:spcPts val="0"/>
                        </a:spcBef>
                        <a:spcAft>
                          <a:spcPts val="0"/>
                        </a:spcAft>
                        <a:buAutoNum type="arabicPeriod"/>
                      </a:pPr>
                      <a:r>
                        <a:rPr lang="et-EE" sz="1050" kern="100">
                          <a:effectLst/>
                        </a:rPr>
                        <a:t>Pärt-Eo </a:t>
                      </a:r>
                      <a:r>
                        <a:rPr lang="et-EE" sz="1050" kern="100" err="1">
                          <a:effectLst/>
                        </a:rPr>
                        <a:t>Rannap</a:t>
                      </a:r>
                      <a:r>
                        <a:rPr lang="et-EE" sz="1050" kern="100">
                          <a:effectLst/>
                        </a:rPr>
                        <a:t>, Riigi Tugiteenuste Keskus</a:t>
                      </a:r>
                      <a:endParaRPr lang="et-EE">
                        <a:effectLst/>
                      </a:endParaRPr>
                    </a:p>
                    <a:p>
                      <a:pPr marL="347345" indent="-347345" algn="l" rtl="0" eaLnBrk="1" latinLnBrk="0" hangingPunct="1">
                        <a:lnSpc>
                          <a:spcPct val="107000"/>
                        </a:lnSpc>
                        <a:spcBef>
                          <a:spcPts val="0"/>
                        </a:spcBef>
                        <a:spcAft>
                          <a:spcPts val="0"/>
                        </a:spcAft>
                        <a:buAutoNum type="arabicPeriod"/>
                      </a:pPr>
                      <a:r>
                        <a:rPr lang="et-EE" sz="1050" kern="100">
                          <a:effectLst/>
                        </a:rPr>
                        <a:t>Kadi Metsmaa, </a:t>
                      </a:r>
                      <a:r>
                        <a:rPr lang="et-EE" sz="1050" kern="100" err="1">
                          <a:effectLst/>
                        </a:rPr>
                        <a:t>Esplan</a:t>
                      </a:r>
                      <a:r>
                        <a:rPr lang="et-EE" sz="1050" kern="100">
                          <a:effectLst/>
                        </a:rPr>
                        <a:t> OÜ, pakkuja</a:t>
                      </a:r>
                      <a:endParaRPr lang="et-EE">
                        <a:effectLst/>
                      </a:endParaRPr>
                    </a:p>
                    <a:p>
                      <a:pPr marL="347345" indent="-347345" algn="l" rtl="0" eaLnBrk="1" latinLnBrk="0" hangingPunct="1">
                        <a:lnSpc>
                          <a:spcPct val="107000"/>
                        </a:lnSpc>
                        <a:spcBef>
                          <a:spcPts val="0"/>
                        </a:spcBef>
                        <a:spcAft>
                          <a:spcPts val="0"/>
                        </a:spcAft>
                        <a:buAutoNum type="arabicPeriod"/>
                      </a:pPr>
                      <a:r>
                        <a:rPr lang="et-EE" sz="1050" kern="100">
                          <a:effectLst/>
                        </a:rPr>
                        <a:t>Kaur </a:t>
                      </a:r>
                      <a:r>
                        <a:rPr lang="et-EE" sz="1050" kern="100" err="1">
                          <a:effectLst/>
                        </a:rPr>
                        <a:t>Kajak</a:t>
                      </a:r>
                      <a:r>
                        <a:rPr lang="et-EE" sz="1050" kern="100">
                          <a:effectLst/>
                        </a:rPr>
                        <a:t>, halduspoliitika asekantsler, Rahandusministeerium</a:t>
                      </a:r>
                      <a:endParaRPr lang="et-EE">
                        <a:effectLst/>
                      </a:endParaRPr>
                    </a:p>
                    <a:p>
                      <a:pPr marL="347345" indent="-347345" algn="l" rtl="0" eaLnBrk="1" latinLnBrk="0" hangingPunct="1">
                        <a:lnSpc>
                          <a:spcPct val="107000"/>
                        </a:lnSpc>
                        <a:spcBef>
                          <a:spcPts val="0"/>
                        </a:spcBef>
                        <a:spcAft>
                          <a:spcPts val="800"/>
                        </a:spcAft>
                        <a:buAutoNum type="arabicPeriod"/>
                      </a:pPr>
                      <a:r>
                        <a:rPr lang="et-EE" sz="1050" kern="100" err="1">
                          <a:effectLst/>
                        </a:rPr>
                        <a:t>Agris</a:t>
                      </a:r>
                      <a:r>
                        <a:rPr lang="et-EE" sz="1050" kern="100">
                          <a:effectLst/>
                        </a:rPr>
                        <a:t> Peedu, Põhja-Eesti Regionaalhaigla juhatuse esimees</a:t>
                      </a:r>
                      <a:endParaRPr lang="et-EE">
                        <a:effectLst/>
                      </a:endParaRPr>
                    </a:p>
                  </a:txBody>
                  <a:tcPr marL="0" marR="0" marT="0" marB="0" anchor="ctr"/>
                </a:tc>
                <a:extLst>
                  <a:ext uri="{0D108BD9-81ED-4DB2-BD59-A6C34878D82A}">
                    <a16:rowId xmlns:a16="http://schemas.microsoft.com/office/drawing/2014/main" val="4254055658"/>
                  </a:ext>
                </a:extLst>
              </a:tr>
              <a:tr h="344551">
                <a:tc>
                  <a:txBody>
                    <a:bodyPr/>
                    <a:lstStyle/>
                    <a:p>
                      <a:pPr marL="0" algn="l" rtl="0" eaLnBrk="1" latinLnBrk="0" hangingPunct="1">
                        <a:lnSpc>
                          <a:spcPct val="107000"/>
                        </a:lnSpc>
                        <a:spcBef>
                          <a:spcPts val="0"/>
                        </a:spcBef>
                        <a:spcAft>
                          <a:spcPts val="800"/>
                        </a:spcAft>
                      </a:pPr>
                      <a:r>
                        <a:rPr lang="et-EE" sz="1050" kern="100">
                          <a:effectLst/>
                        </a:rPr>
                        <a:t>14:45 – 15:15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50" kern="100">
                          <a:effectLst/>
                        </a:rPr>
                        <a:t>Küsimused-vastused, arutelu ja päeva kokkuvõte</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endParaRPr lang="et-EE">
                        <a:effectLst/>
                      </a:endParaRPr>
                    </a:p>
                  </a:txBody>
                  <a:tcPr marL="0" marR="0" marT="0" marB="0" anchor="ctr"/>
                </a:tc>
                <a:extLst>
                  <a:ext uri="{0D108BD9-81ED-4DB2-BD59-A6C34878D82A}">
                    <a16:rowId xmlns:a16="http://schemas.microsoft.com/office/drawing/2014/main" val="1998447985"/>
                  </a:ext>
                </a:extLst>
              </a:tr>
            </a:tbl>
          </a:graphicData>
        </a:graphic>
      </p:graphicFrame>
      <p:graphicFrame>
        <p:nvGraphicFramePr>
          <p:cNvPr id="24" name="Content Placeholder 23">
            <a:extLst>
              <a:ext uri="{FF2B5EF4-FFF2-40B4-BE49-F238E27FC236}">
                <a16:creationId xmlns:a16="http://schemas.microsoft.com/office/drawing/2014/main" id="{01577377-6F91-C11F-3B8B-343956A467F9}"/>
              </a:ext>
            </a:extLst>
          </p:cNvPr>
          <p:cNvGraphicFramePr>
            <a:graphicFrameLocks noGrp="1"/>
          </p:cNvGraphicFramePr>
          <p:nvPr>
            <p:ph sz="quarter" idx="13"/>
          </p:nvPr>
        </p:nvGraphicFramePr>
        <p:xfrm>
          <a:off x="4083050" y="2171700"/>
          <a:ext cx="3959223" cy="4637850"/>
        </p:xfrm>
        <a:graphic>
          <a:graphicData uri="http://schemas.openxmlformats.org/drawingml/2006/table">
            <a:tbl>
              <a:tblPr firstRow="1" firstCol="1" bandRow="1">
                <a:tableStyleId>{5C22544A-7EE6-4342-B048-85BDC9FD1C3A}</a:tableStyleId>
              </a:tblPr>
              <a:tblGrid>
                <a:gridCol w="687996">
                  <a:extLst>
                    <a:ext uri="{9D8B030D-6E8A-4147-A177-3AD203B41FA5}">
                      <a16:colId xmlns:a16="http://schemas.microsoft.com/office/drawing/2014/main" val="2409460119"/>
                    </a:ext>
                  </a:extLst>
                </a:gridCol>
                <a:gridCol w="1765424">
                  <a:extLst>
                    <a:ext uri="{9D8B030D-6E8A-4147-A177-3AD203B41FA5}">
                      <a16:colId xmlns:a16="http://schemas.microsoft.com/office/drawing/2014/main" val="3450330989"/>
                    </a:ext>
                  </a:extLst>
                </a:gridCol>
                <a:gridCol w="1505803">
                  <a:extLst>
                    <a:ext uri="{9D8B030D-6E8A-4147-A177-3AD203B41FA5}">
                      <a16:colId xmlns:a16="http://schemas.microsoft.com/office/drawing/2014/main" val="2210109782"/>
                    </a:ext>
                  </a:extLst>
                </a:gridCol>
              </a:tblGrid>
              <a:tr h="352425">
                <a:tc>
                  <a:txBody>
                    <a:bodyPr/>
                    <a:lstStyle/>
                    <a:p>
                      <a:pPr marL="0" algn="l" rtl="0" eaLnBrk="1" latinLnBrk="0" hangingPunct="1">
                        <a:lnSpc>
                          <a:spcPct val="107000"/>
                        </a:lnSpc>
                        <a:spcBef>
                          <a:spcPts val="0"/>
                        </a:spcBef>
                        <a:spcAft>
                          <a:spcPts val="800"/>
                        </a:spcAft>
                      </a:pPr>
                      <a:r>
                        <a:rPr lang="et-EE" sz="1100" kern="100">
                          <a:effectLst/>
                        </a:rPr>
                        <a:t>11:20 – 11:40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kohvipaus</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endParaRPr lang="et-EE">
                        <a:effectLst/>
                      </a:endParaRPr>
                    </a:p>
                  </a:txBody>
                  <a:tcPr marL="0" marR="0" marT="0" marB="0" anchor="ctr"/>
                </a:tc>
                <a:extLst>
                  <a:ext uri="{0D108BD9-81ED-4DB2-BD59-A6C34878D82A}">
                    <a16:rowId xmlns:a16="http://schemas.microsoft.com/office/drawing/2014/main" val="914623539"/>
                  </a:ext>
                </a:extLst>
              </a:tr>
              <a:tr h="1067054">
                <a:tc>
                  <a:txBody>
                    <a:bodyPr/>
                    <a:lstStyle/>
                    <a:p>
                      <a:pPr marL="0" algn="l" rtl="0" eaLnBrk="1" latinLnBrk="0" hangingPunct="1">
                        <a:lnSpc>
                          <a:spcPct val="107000"/>
                        </a:lnSpc>
                        <a:spcBef>
                          <a:spcPts val="0"/>
                        </a:spcBef>
                        <a:spcAft>
                          <a:spcPts val="800"/>
                        </a:spcAft>
                      </a:pPr>
                      <a:r>
                        <a:rPr lang="et-EE" sz="1100" kern="100">
                          <a:effectLst/>
                        </a:rPr>
                        <a:t>11:40 – 12:00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Suund „sotsiaalselt vastutustundlik“ tutvustus ja arutelu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Sotsiaalministeerium</a:t>
                      </a:r>
                      <a:endParaRPr lang="et-EE">
                        <a:effectLst/>
                      </a:endParaRPr>
                    </a:p>
                  </a:txBody>
                  <a:tcPr marL="0" marR="0" marT="0" marB="0" anchor="ctr"/>
                </a:tc>
                <a:extLst>
                  <a:ext uri="{0D108BD9-81ED-4DB2-BD59-A6C34878D82A}">
                    <a16:rowId xmlns:a16="http://schemas.microsoft.com/office/drawing/2014/main" val="205422217"/>
                  </a:ext>
                </a:extLst>
              </a:tr>
              <a:tr h="1067054">
                <a:tc>
                  <a:txBody>
                    <a:bodyPr/>
                    <a:lstStyle/>
                    <a:p>
                      <a:pPr marL="0" algn="l" rtl="0" eaLnBrk="1" latinLnBrk="0" hangingPunct="1">
                        <a:lnSpc>
                          <a:spcPct val="107000"/>
                        </a:lnSpc>
                        <a:spcBef>
                          <a:spcPts val="0"/>
                        </a:spcBef>
                        <a:spcAft>
                          <a:spcPts val="800"/>
                        </a:spcAft>
                      </a:pPr>
                      <a:r>
                        <a:rPr lang="et-EE" sz="1100" kern="100">
                          <a:effectLst/>
                        </a:rPr>
                        <a:t>12:00 – 12:20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Suund „keskkonnahoidlik“ tutvustus ja arutelu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Karen Silts, Keskkonnaministeerium</a:t>
                      </a:r>
                      <a:endParaRPr lang="et-EE">
                        <a:effectLst/>
                      </a:endParaRPr>
                    </a:p>
                  </a:txBody>
                  <a:tcPr marL="0" marR="0" marT="0" marB="0" anchor="ctr"/>
                </a:tc>
                <a:extLst>
                  <a:ext uri="{0D108BD9-81ED-4DB2-BD59-A6C34878D82A}">
                    <a16:rowId xmlns:a16="http://schemas.microsoft.com/office/drawing/2014/main" val="1518054229"/>
                  </a:ext>
                </a:extLst>
              </a:tr>
              <a:tr h="1613154">
                <a:tc>
                  <a:txBody>
                    <a:bodyPr/>
                    <a:lstStyle/>
                    <a:p>
                      <a:pPr marL="0" algn="l" rtl="0" eaLnBrk="1" latinLnBrk="0" hangingPunct="1">
                        <a:lnSpc>
                          <a:spcPct val="107000"/>
                        </a:lnSpc>
                        <a:spcBef>
                          <a:spcPts val="0"/>
                        </a:spcBef>
                        <a:spcAft>
                          <a:spcPts val="800"/>
                        </a:spcAft>
                      </a:pPr>
                      <a:r>
                        <a:rPr lang="et-EE" sz="1100" kern="100">
                          <a:effectLst/>
                        </a:rPr>
                        <a:t>12:20 – 12:35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Suundade „mõistlik“ ja „usaldusväärne“ tutvustus</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Kristel Mesilane, Rahandusministeerium, riigihangete ja riigiabi osakond</a:t>
                      </a:r>
                      <a:endParaRPr lang="et-EE">
                        <a:effectLst/>
                      </a:endParaRPr>
                    </a:p>
                  </a:txBody>
                  <a:tcPr marL="0" marR="0" marT="0" marB="0" anchor="ctr"/>
                </a:tc>
                <a:extLst>
                  <a:ext uri="{0D108BD9-81ED-4DB2-BD59-A6C34878D82A}">
                    <a16:rowId xmlns:a16="http://schemas.microsoft.com/office/drawing/2014/main" val="2662856754"/>
                  </a:ext>
                </a:extLst>
              </a:tr>
              <a:tr h="520827">
                <a:tc>
                  <a:txBody>
                    <a:bodyPr/>
                    <a:lstStyle/>
                    <a:p>
                      <a:pPr marL="0" algn="l" rtl="0" eaLnBrk="1" latinLnBrk="0" hangingPunct="1">
                        <a:lnSpc>
                          <a:spcPct val="107000"/>
                        </a:lnSpc>
                        <a:spcBef>
                          <a:spcPts val="0"/>
                        </a:spcBef>
                        <a:spcAft>
                          <a:spcPts val="800"/>
                        </a:spcAft>
                      </a:pPr>
                      <a:r>
                        <a:rPr lang="et-EE" sz="1100" kern="100">
                          <a:effectLst/>
                        </a:rPr>
                        <a:t>12:35 – 13:30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Lõuna</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100" kern="100">
                          <a:effectLst/>
                        </a:rPr>
                        <a:t> </a:t>
                      </a:r>
                      <a:endParaRPr lang="et-EE">
                        <a:effectLst/>
                      </a:endParaRPr>
                    </a:p>
                  </a:txBody>
                  <a:tcPr marL="0" marR="0" marT="0" marB="0" anchor="ctr"/>
                </a:tc>
                <a:extLst>
                  <a:ext uri="{0D108BD9-81ED-4DB2-BD59-A6C34878D82A}">
                    <a16:rowId xmlns:a16="http://schemas.microsoft.com/office/drawing/2014/main" val="3493701471"/>
                  </a:ext>
                </a:extLst>
              </a:tr>
            </a:tbl>
          </a:graphicData>
        </a:graphic>
      </p:graphicFrame>
      <p:sp>
        <p:nvSpPr>
          <p:cNvPr id="7" name="Text Placeholder 6">
            <a:extLst>
              <a:ext uri="{FF2B5EF4-FFF2-40B4-BE49-F238E27FC236}">
                <a16:creationId xmlns:a16="http://schemas.microsoft.com/office/drawing/2014/main" id="{5908CB18-CAC6-8C86-DECA-775118A07985}"/>
              </a:ext>
            </a:extLst>
          </p:cNvPr>
          <p:cNvSpPr>
            <a:spLocks noGrp="1"/>
          </p:cNvSpPr>
          <p:nvPr>
            <p:ph type="body" idx="14"/>
          </p:nvPr>
        </p:nvSpPr>
        <p:spPr/>
        <p:txBody>
          <a:bodyPr/>
          <a:lstStyle/>
          <a:p>
            <a:r>
              <a:rPr lang="en-US" err="1">
                <a:latin typeface="Arial Narrow"/>
              </a:rPr>
              <a:t>Pärast</a:t>
            </a:r>
            <a:r>
              <a:rPr lang="en-US">
                <a:latin typeface="Arial Narrow"/>
              </a:rPr>
              <a:t> </a:t>
            </a:r>
            <a:r>
              <a:rPr lang="en-US" err="1">
                <a:latin typeface="Arial Narrow"/>
              </a:rPr>
              <a:t>lõunat</a:t>
            </a:r>
            <a:endParaRPr lang="en-US" err="1"/>
          </a:p>
        </p:txBody>
      </p:sp>
      <p:sp>
        <p:nvSpPr>
          <p:cNvPr id="8" name="Text Placeholder 7">
            <a:extLst>
              <a:ext uri="{FF2B5EF4-FFF2-40B4-BE49-F238E27FC236}">
                <a16:creationId xmlns:a16="http://schemas.microsoft.com/office/drawing/2014/main" id="{1394E5CC-D49C-63EC-58D4-EA155937CF88}"/>
              </a:ext>
            </a:extLst>
          </p:cNvPr>
          <p:cNvSpPr>
            <a:spLocks noGrp="1"/>
          </p:cNvSpPr>
          <p:nvPr>
            <p:ph type="body" idx="15"/>
          </p:nvPr>
        </p:nvSpPr>
        <p:spPr/>
        <p:txBody>
          <a:bodyPr/>
          <a:lstStyle/>
          <a:p>
            <a:r>
              <a:rPr lang="en-US" err="1">
                <a:latin typeface="Arial Narrow"/>
              </a:rPr>
              <a:t>Pärast</a:t>
            </a:r>
            <a:r>
              <a:rPr lang="en-US">
                <a:latin typeface="Arial Narrow"/>
              </a:rPr>
              <a:t> </a:t>
            </a:r>
            <a:r>
              <a:rPr lang="en-US" err="1">
                <a:latin typeface="Arial Narrow"/>
              </a:rPr>
              <a:t>kohvipausi</a:t>
            </a:r>
            <a:endParaRPr lang="en-US" err="1"/>
          </a:p>
        </p:txBody>
      </p:sp>
      <p:graphicFrame>
        <p:nvGraphicFramePr>
          <p:cNvPr id="12" name="Content Placeholder 11">
            <a:extLst>
              <a:ext uri="{FF2B5EF4-FFF2-40B4-BE49-F238E27FC236}">
                <a16:creationId xmlns:a16="http://schemas.microsoft.com/office/drawing/2014/main" id="{44935B6F-7F02-81CF-9617-6286983C7C06}"/>
              </a:ext>
            </a:extLst>
          </p:cNvPr>
          <p:cNvGraphicFramePr>
            <a:graphicFrameLocks noGrp="1"/>
          </p:cNvGraphicFramePr>
          <p:nvPr>
            <p:ph sz="half" idx="2"/>
          </p:nvPr>
        </p:nvGraphicFramePr>
        <p:xfrm>
          <a:off x="0" y="2171700"/>
          <a:ext cx="3959223" cy="4536567"/>
        </p:xfrm>
        <a:graphic>
          <a:graphicData uri="http://schemas.openxmlformats.org/drawingml/2006/table">
            <a:tbl>
              <a:tblPr firstRow="1" firstCol="1" bandRow="1">
                <a:tableStyleId>{5C22544A-7EE6-4342-B048-85BDC9FD1C3A}</a:tableStyleId>
              </a:tblPr>
              <a:tblGrid>
                <a:gridCol w="786769">
                  <a:extLst>
                    <a:ext uri="{9D8B030D-6E8A-4147-A177-3AD203B41FA5}">
                      <a16:colId xmlns:a16="http://schemas.microsoft.com/office/drawing/2014/main" val="2064387557"/>
                    </a:ext>
                  </a:extLst>
                </a:gridCol>
                <a:gridCol w="1801954">
                  <a:extLst>
                    <a:ext uri="{9D8B030D-6E8A-4147-A177-3AD203B41FA5}">
                      <a16:colId xmlns:a16="http://schemas.microsoft.com/office/drawing/2014/main" val="1842718943"/>
                    </a:ext>
                  </a:extLst>
                </a:gridCol>
                <a:gridCol w="1370500">
                  <a:extLst>
                    <a:ext uri="{9D8B030D-6E8A-4147-A177-3AD203B41FA5}">
                      <a16:colId xmlns:a16="http://schemas.microsoft.com/office/drawing/2014/main" val="2684682292"/>
                    </a:ext>
                  </a:extLst>
                </a:gridCol>
              </a:tblGrid>
              <a:tr h="279908">
                <a:tc>
                  <a:txBody>
                    <a:bodyPr/>
                    <a:lstStyle/>
                    <a:p>
                      <a:pPr marL="0" algn="l" rtl="0" eaLnBrk="1" latinLnBrk="0" hangingPunct="1">
                        <a:lnSpc>
                          <a:spcPct val="107000"/>
                        </a:lnSpc>
                        <a:spcBef>
                          <a:spcPts val="0"/>
                        </a:spcBef>
                        <a:spcAft>
                          <a:spcPts val="800"/>
                        </a:spcAft>
                      </a:pPr>
                      <a:r>
                        <a:rPr lang="et-EE" sz="1000" kern="100">
                          <a:effectLst/>
                        </a:rPr>
                        <a:t>9:45 – 10:00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Kogunemine </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 </a:t>
                      </a:r>
                      <a:endParaRPr lang="et-EE">
                        <a:effectLst/>
                      </a:endParaRPr>
                    </a:p>
                  </a:txBody>
                  <a:tcPr marL="0" marR="0" marT="0" marB="0" anchor="ctr"/>
                </a:tc>
                <a:extLst>
                  <a:ext uri="{0D108BD9-81ED-4DB2-BD59-A6C34878D82A}">
                    <a16:rowId xmlns:a16="http://schemas.microsoft.com/office/drawing/2014/main" val="561284768"/>
                  </a:ext>
                </a:extLst>
              </a:tr>
              <a:tr h="867029">
                <a:tc>
                  <a:txBody>
                    <a:bodyPr/>
                    <a:lstStyle/>
                    <a:p>
                      <a:pPr marL="0" algn="l" rtl="0" eaLnBrk="1" latinLnBrk="0" hangingPunct="1">
                        <a:lnSpc>
                          <a:spcPct val="107000"/>
                        </a:lnSpc>
                        <a:spcBef>
                          <a:spcPts val="0"/>
                        </a:spcBef>
                        <a:spcAft>
                          <a:spcPts val="800"/>
                        </a:spcAft>
                      </a:pPr>
                      <a:r>
                        <a:rPr lang="et-EE" sz="1000" kern="100">
                          <a:effectLst/>
                        </a:rPr>
                        <a:t>10:00 – 10.05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Tervitussõnad</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Kaur Kajak, Rahandusministeeriumi halduspoliitika asekantsler</a:t>
                      </a:r>
                      <a:endParaRPr lang="et-EE">
                        <a:effectLst/>
                      </a:endParaRPr>
                    </a:p>
                  </a:txBody>
                  <a:tcPr marL="0" marR="0" marT="0" marB="0" anchor="ctr"/>
                </a:tc>
                <a:extLst>
                  <a:ext uri="{0D108BD9-81ED-4DB2-BD59-A6C34878D82A}">
                    <a16:rowId xmlns:a16="http://schemas.microsoft.com/office/drawing/2014/main" val="4174772413"/>
                  </a:ext>
                </a:extLst>
              </a:tr>
              <a:tr h="573532">
                <a:tc>
                  <a:txBody>
                    <a:bodyPr/>
                    <a:lstStyle/>
                    <a:p>
                      <a:pPr marL="0" algn="l" rtl="0" eaLnBrk="1" latinLnBrk="0" hangingPunct="1">
                        <a:lnSpc>
                          <a:spcPct val="107000"/>
                        </a:lnSpc>
                        <a:spcBef>
                          <a:spcPts val="0"/>
                        </a:spcBef>
                        <a:spcAft>
                          <a:spcPts val="800"/>
                        </a:spcAft>
                      </a:pPr>
                      <a:r>
                        <a:rPr lang="et-EE" sz="1000" kern="100">
                          <a:effectLst/>
                        </a:rPr>
                        <a:t>10:05 – 10:25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Riigi üldiste strateegiliste eesmärkide tutvustus (Eesti 2035)</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Ott Karulin, Riigikantselei strateegiabüroo</a:t>
                      </a:r>
                      <a:endParaRPr lang="et-EE">
                        <a:effectLst/>
                      </a:endParaRPr>
                    </a:p>
                  </a:txBody>
                  <a:tcPr marL="0" marR="0" marT="0" marB="0" anchor="ctr"/>
                </a:tc>
                <a:extLst>
                  <a:ext uri="{0D108BD9-81ED-4DB2-BD59-A6C34878D82A}">
                    <a16:rowId xmlns:a16="http://schemas.microsoft.com/office/drawing/2014/main" val="3580618265"/>
                  </a:ext>
                </a:extLst>
              </a:tr>
              <a:tr h="867029">
                <a:tc>
                  <a:txBody>
                    <a:bodyPr/>
                    <a:lstStyle/>
                    <a:p>
                      <a:pPr marL="0" algn="l" rtl="0" eaLnBrk="1" latinLnBrk="0" hangingPunct="1">
                        <a:lnSpc>
                          <a:spcPct val="107000"/>
                        </a:lnSpc>
                        <a:spcBef>
                          <a:spcPts val="0"/>
                        </a:spcBef>
                        <a:spcAft>
                          <a:spcPts val="800"/>
                        </a:spcAft>
                      </a:pPr>
                      <a:r>
                        <a:rPr lang="et-EE" sz="1000" kern="100">
                          <a:effectLst/>
                        </a:rPr>
                        <a:t>10:25 – 10:40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Riigihangete valdkonna strateegiliste põhimõtete tutvustus ja kujunemislugu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Kristel Mesilane ja Karoli Niilus, Rahandusministeerium, riigihangete ja riigiabi osakond </a:t>
                      </a:r>
                      <a:endParaRPr lang="et-EE">
                        <a:effectLst/>
                      </a:endParaRPr>
                    </a:p>
                  </a:txBody>
                  <a:tcPr marL="0" marR="0" marT="0" marB="0" anchor="ctr"/>
                </a:tc>
                <a:extLst>
                  <a:ext uri="{0D108BD9-81ED-4DB2-BD59-A6C34878D82A}">
                    <a16:rowId xmlns:a16="http://schemas.microsoft.com/office/drawing/2014/main" val="1596639999"/>
                  </a:ext>
                </a:extLst>
              </a:tr>
              <a:tr h="802132">
                <a:tc>
                  <a:txBody>
                    <a:bodyPr/>
                    <a:lstStyle/>
                    <a:p>
                      <a:pPr marL="0" algn="l" rtl="0" eaLnBrk="1" latinLnBrk="0" hangingPunct="1">
                        <a:lnSpc>
                          <a:spcPct val="107000"/>
                        </a:lnSpc>
                        <a:spcBef>
                          <a:spcPts val="0"/>
                        </a:spcBef>
                        <a:spcAft>
                          <a:spcPts val="800"/>
                        </a:spcAft>
                      </a:pPr>
                      <a:r>
                        <a:rPr lang="et-EE" sz="1000" kern="100">
                          <a:effectLst/>
                        </a:rPr>
                        <a:t>10:40 – 11:00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Riigihanke ettevalmistus, probleemist lähtumine, turudialoog</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Birgit Vilippus,</a:t>
                      </a:r>
                      <a:endParaRPr lang="et-EE">
                        <a:effectLst/>
                      </a:endParaRPr>
                    </a:p>
                    <a:p>
                      <a:pPr marL="0" algn="l" rtl="0" eaLnBrk="1" latinLnBrk="0" hangingPunct="1">
                        <a:lnSpc>
                          <a:spcPct val="107000"/>
                        </a:lnSpc>
                        <a:spcBef>
                          <a:spcPts val="0"/>
                        </a:spcBef>
                        <a:spcAft>
                          <a:spcPts val="800"/>
                        </a:spcAft>
                      </a:pPr>
                      <a:r>
                        <a:rPr lang="et-EE" sz="1000" kern="100">
                          <a:effectLst/>
                        </a:rPr>
                        <a:t>EASi ja Kredexi Ühendasutus</a:t>
                      </a:r>
                      <a:endParaRPr lang="et-EE">
                        <a:effectLst/>
                      </a:endParaRPr>
                    </a:p>
                  </a:txBody>
                  <a:tcPr marL="0" marR="0" marT="0" marB="0" anchor="ctr"/>
                </a:tc>
                <a:extLst>
                  <a:ext uri="{0D108BD9-81ED-4DB2-BD59-A6C34878D82A}">
                    <a16:rowId xmlns:a16="http://schemas.microsoft.com/office/drawing/2014/main" val="1237694562"/>
                  </a:ext>
                </a:extLst>
              </a:tr>
              <a:tr h="867029">
                <a:tc>
                  <a:txBody>
                    <a:bodyPr/>
                    <a:lstStyle/>
                    <a:p>
                      <a:pPr marL="0" algn="l" rtl="0" eaLnBrk="1" latinLnBrk="0" hangingPunct="1">
                        <a:lnSpc>
                          <a:spcPct val="107000"/>
                        </a:lnSpc>
                        <a:spcBef>
                          <a:spcPts val="0"/>
                        </a:spcBef>
                        <a:spcAft>
                          <a:spcPts val="800"/>
                        </a:spcAft>
                      </a:pPr>
                      <a:r>
                        <a:rPr lang="et-EE" sz="1000" kern="100">
                          <a:effectLst/>
                        </a:rPr>
                        <a:t>11:00 -  11:20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Suund „innovatsiooni toetav“ tutvustus ja arutelu</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Kati-Liis Vaarma, Majandus- ja Kommunikatsiooniministeerium</a:t>
                      </a:r>
                      <a:endParaRPr lang="et-EE">
                        <a:effectLst/>
                      </a:endParaRPr>
                    </a:p>
                  </a:txBody>
                  <a:tcPr marL="0" marR="0" marT="0" marB="0" anchor="ctr"/>
                </a:tc>
                <a:extLst>
                  <a:ext uri="{0D108BD9-81ED-4DB2-BD59-A6C34878D82A}">
                    <a16:rowId xmlns:a16="http://schemas.microsoft.com/office/drawing/2014/main" val="3724697401"/>
                  </a:ext>
                </a:extLst>
              </a:tr>
              <a:tr h="279908">
                <a:tc>
                  <a:txBody>
                    <a:bodyPr/>
                    <a:lstStyle/>
                    <a:p>
                      <a:pPr marL="0" algn="l" rtl="0" eaLnBrk="1" latinLnBrk="0" hangingPunct="1">
                        <a:lnSpc>
                          <a:spcPct val="107000"/>
                        </a:lnSpc>
                        <a:spcBef>
                          <a:spcPts val="0"/>
                        </a:spcBef>
                        <a:spcAft>
                          <a:spcPts val="800"/>
                        </a:spcAft>
                      </a:pPr>
                      <a:r>
                        <a:rPr lang="et-EE" sz="1000" kern="100">
                          <a:effectLst/>
                        </a:rPr>
                        <a:t>11:20 – 11:40</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Kohvipaus </a:t>
                      </a:r>
                      <a:endParaRPr lang="et-EE">
                        <a:effectLst/>
                      </a:endParaRPr>
                    </a:p>
                  </a:txBody>
                  <a:tcPr marL="0" marR="0" marT="0" marB="0" anchor="ctr"/>
                </a:tc>
                <a:tc>
                  <a:txBody>
                    <a:bodyPr/>
                    <a:lstStyle/>
                    <a:p>
                      <a:pPr marL="0" algn="l" rtl="0" eaLnBrk="1" latinLnBrk="0" hangingPunct="1">
                        <a:lnSpc>
                          <a:spcPct val="107000"/>
                        </a:lnSpc>
                        <a:spcBef>
                          <a:spcPts val="0"/>
                        </a:spcBef>
                        <a:spcAft>
                          <a:spcPts val="800"/>
                        </a:spcAft>
                      </a:pPr>
                      <a:r>
                        <a:rPr lang="et-EE" sz="1000" kern="100">
                          <a:effectLst/>
                        </a:rPr>
                        <a:t> </a:t>
                      </a:r>
                      <a:endParaRPr lang="et-EE">
                        <a:effectLst/>
                      </a:endParaRPr>
                    </a:p>
                  </a:txBody>
                  <a:tcPr marL="0" marR="0" marT="0" marB="0" anchor="ctr"/>
                </a:tc>
                <a:extLst>
                  <a:ext uri="{0D108BD9-81ED-4DB2-BD59-A6C34878D82A}">
                    <a16:rowId xmlns:a16="http://schemas.microsoft.com/office/drawing/2014/main" val="3764759678"/>
                  </a:ext>
                </a:extLst>
              </a:tr>
            </a:tbl>
          </a:graphicData>
        </a:graphic>
      </p:graphicFrame>
    </p:spTree>
    <p:extLst>
      <p:ext uri="{BB962C8B-B14F-4D97-AF65-F5344CB8AC3E}">
        <p14:creationId xmlns:p14="http://schemas.microsoft.com/office/powerpoint/2010/main" val="1535135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164F3-CCEC-4A11-8AB5-1AD3CA7A607B}"/>
              </a:ext>
            </a:extLst>
          </p:cNvPr>
          <p:cNvSpPr>
            <a:spLocks noGrp="1"/>
          </p:cNvSpPr>
          <p:nvPr>
            <p:ph type="ctrTitle"/>
          </p:nvPr>
        </p:nvSpPr>
        <p:spPr/>
        <p:txBody>
          <a:bodyPr/>
          <a:lstStyle/>
          <a:p>
            <a:r>
              <a:rPr lang="en-US" err="1">
                <a:latin typeface="Arial Narrow"/>
              </a:rPr>
              <a:t>Riigihangete</a:t>
            </a:r>
            <a:r>
              <a:rPr lang="en-US">
                <a:latin typeface="Arial Narrow"/>
              </a:rPr>
              <a:t> </a:t>
            </a:r>
            <a:r>
              <a:rPr lang="en-US" err="1">
                <a:latin typeface="Arial Narrow"/>
              </a:rPr>
              <a:t>strateegilised</a:t>
            </a:r>
            <a:r>
              <a:rPr lang="en-US">
                <a:latin typeface="Arial Narrow"/>
              </a:rPr>
              <a:t> </a:t>
            </a:r>
            <a:r>
              <a:rPr lang="en-US" err="1">
                <a:latin typeface="Arial Narrow"/>
              </a:rPr>
              <a:t>põhimõtted</a:t>
            </a:r>
            <a:br>
              <a:rPr lang="en-US"/>
            </a:br>
            <a:r>
              <a:rPr lang="en-US" err="1">
                <a:latin typeface="Arial Narrow"/>
              </a:rPr>
              <a:t>uue</a:t>
            </a:r>
            <a:r>
              <a:rPr lang="en-US">
                <a:latin typeface="Arial Narrow"/>
              </a:rPr>
              <a:t> </a:t>
            </a:r>
            <a:r>
              <a:rPr lang="en-US" err="1">
                <a:latin typeface="Arial Narrow"/>
              </a:rPr>
              <a:t>koalitsiooni</a:t>
            </a:r>
            <a:r>
              <a:rPr lang="en-US">
                <a:latin typeface="Arial Narrow"/>
              </a:rPr>
              <a:t> </a:t>
            </a:r>
            <a:r>
              <a:rPr lang="en-US" err="1">
                <a:latin typeface="Arial Narrow"/>
              </a:rPr>
              <a:t>prioriteetide</a:t>
            </a:r>
            <a:r>
              <a:rPr lang="en-US">
                <a:latin typeface="Arial Narrow"/>
              </a:rPr>
              <a:t> valguses</a:t>
            </a:r>
            <a:endParaRPr lang="en-US"/>
          </a:p>
        </p:txBody>
      </p:sp>
      <p:sp>
        <p:nvSpPr>
          <p:cNvPr id="4" name="Text Placeholder 3">
            <a:extLst>
              <a:ext uri="{FF2B5EF4-FFF2-40B4-BE49-F238E27FC236}">
                <a16:creationId xmlns:a16="http://schemas.microsoft.com/office/drawing/2014/main" id="{799E6E92-946D-77FA-2C39-AB71DA083CD1}"/>
              </a:ext>
            </a:extLst>
          </p:cNvPr>
          <p:cNvSpPr>
            <a:spLocks noGrp="1"/>
          </p:cNvSpPr>
          <p:nvPr>
            <p:ph type="body" sz="quarter" idx="14"/>
          </p:nvPr>
        </p:nvSpPr>
        <p:spPr/>
        <p:txBody>
          <a:bodyPr vert="horz" wrap="none" lIns="121496" tIns="60748" rIns="121496" bIns="60748" rtlCol="0" anchor="t">
            <a:noAutofit/>
          </a:bodyPr>
          <a:lstStyle/>
          <a:p>
            <a:pPr marL="455295" indent="-455295"/>
            <a:r>
              <a:rPr lang="en-US">
                <a:latin typeface="Arial Narrow"/>
              </a:rPr>
              <a:t>04.05.2023</a:t>
            </a:r>
            <a:endParaRPr lang="en-US"/>
          </a:p>
        </p:txBody>
      </p:sp>
      <p:sp>
        <p:nvSpPr>
          <p:cNvPr id="5" name="Text Placeholder 4">
            <a:extLst>
              <a:ext uri="{FF2B5EF4-FFF2-40B4-BE49-F238E27FC236}">
                <a16:creationId xmlns:a16="http://schemas.microsoft.com/office/drawing/2014/main" id="{AF72DC2C-E813-8D65-D9F9-B4CC61274596}"/>
              </a:ext>
            </a:extLst>
          </p:cNvPr>
          <p:cNvSpPr>
            <a:spLocks noGrp="1"/>
          </p:cNvSpPr>
          <p:nvPr>
            <p:ph type="body" sz="quarter" idx="15"/>
          </p:nvPr>
        </p:nvSpPr>
        <p:spPr/>
        <p:txBody>
          <a:bodyPr vert="horz" wrap="none" lIns="121496" tIns="60748" rIns="121496" bIns="60748" rtlCol="0" anchor="t">
            <a:noAutofit/>
          </a:bodyPr>
          <a:lstStyle/>
          <a:p>
            <a:pPr marL="455295" indent="-455295"/>
            <a:r>
              <a:rPr lang="en-US" err="1">
                <a:latin typeface="Arial Narrow"/>
              </a:rPr>
              <a:t>rahandusminister</a:t>
            </a:r>
            <a:endParaRPr lang="en-US" err="1"/>
          </a:p>
        </p:txBody>
      </p:sp>
      <p:sp>
        <p:nvSpPr>
          <p:cNvPr id="6" name="Text Placeholder 5">
            <a:extLst>
              <a:ext uri="{FF2B5EF4-FFF2-40B4-BE49-F238E27FC236}">
                <a16:creationId xmlns:a16="http://schemas.microsoft.com/office/drawing/2014/main" id="{A1025016-6C83-B63B-4E7B-D2311FA00ADE}"/>
              </a:ext>
            </a:extLst>
          </p:cNvPr>
          <p:cNvSpPr>
            <a:spLocks noGrp="1"/>
          </p:cNvSpPr>
          <p:nvPr>
            <p:ph type="body" sz="quarter" idx="13"/>
          </p:nvPr>
        </p:nvSpPr>
        <p:spPr/>
        <p:txBody>
          <a:bodyPr vert="horz" wrap="none" lIns="121496" tIns="60748" rIns="121496" bIns="60748" rtlCol="0" anchor="t">
            <a:noAutofit/>
          </a:bodyPr>
          <a:lstStyle/>
          <a:p>
            <a:pPr marL="455295" indent="-455295"/>
            <a:r>
              <a:rPr lang="en-US">
                <a:latin typeface="Arial Narrow"/>
              </a:rPr>
              <a:t>Mart </a:t>
            </a:r>
            <a:r>
              <a:rPr lang="en-US" err="1">
                <a:latin typeface="Arial Narrow"/>
              </a:rPr>
              <a:t>Võrklaev</a:t>
            </a:r>
            <a:endParaRPr lang="en-US" err="1"/>
          </a:p>
        </p:txBody>
      </p:sp>
    </p:spTree>
    <p:extLst>
      <p:ext uri="{BB962C8B-B14F-4D97-AF65-F5344CB8AC3E}">
        <p14:creationId xmlns:p14="http://schemas.microsoft.com/office/powerpoint/2010/main" val="36385446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8691F45-6FAF-F815-9C72-C62E8B24EDA3}"/>
              </a:ext>
            </a:extLst>
          </p:cNvPr>
          <p:cNvSpPr>
            <a:spLocks noGrp="1"/>
          </p:cNvSpPr>
          <p:nvPr>
            <p:ph type="title"/>
          </p:nvPr>
        </p:nvSpPr>
        <p:spPr>
          <a:xfrm>
            <a:off x="607616" y="273621"/>
            <a:ext cx="10937082" cy="1138767"/>
          </a:xfrm>
        </p:spPr>
        <p:txBody>
          <a:bodyPr anchor="ctr">
            <a:normAutofit/>
          </a:bodyPr>
          <a:lstStyle/>
          <a:p>
            <a:pPr>
              <a:lnSpc>
                <a:spcPct val="90000"/>
              </a:lnSpc>
            </a:pPr>
            <a:r>
              <a:rPr lang="et-EE" sz="4100"/>
              <a:t>Riigihangete „suurus“ – </a:t>
            </a:r>
            <a:r>
              <a:rPr lang="et-EE" sz="4100" b="1"/>
              <a:t>ühine eesmärk, ühine abinõu!</a:t>
            </a:r>
          </a:p>
        </p:txBody>
      </p:sp>
      <p:sp>
        <p:nvSpPr>
          <p:cNvPr id="3" name="Teksti kohatäide 2">
            <a:extLst>
              <a:ext uri="{FF2B5EF4-FFF2-40B4-BE49-F238E27FC236}">
                <a16:creationId xmlns:a16="http://schemas.microsoft.com/office/drawing/2014/main" id="{79A100BC-C7BE-1041-C494-96CA41047C84}"/>
              </a:ext>
            </a:extLst>
          </p:cNvPr>
          <p:cNvSpPr>
            <a:spLocks noGrp="1"/>
          </p:cNvSpPr>
          <p:nvPr>
            <p:ph sz="half" idx="13"/>
          </p:nvPr>
        </p:nvSpPr>
        <p:spPr>
          <a:xfrm>
            <a:off x="7876355" y="1605263"/>
            <a:ext cx="3456385" cy="4738534"/>
          </a:xfrm>
        </p:spPr>
        <p:txBody>
          <a:bodyPr vert="horz" wrap="none" lIns="121496" tIns="60748" rIns="121496" bIns="60748" rtlCol="0" anchor="t">
            <a:normAutofit/>
          </a:bodyPr>
          <a:lstStyle/>
          <a:p>
            <a:pPr marL="0" indent="0">
              <a:buNone/>
            </a:pPr>
            <a:endParaRPr lang="et-EE"/>
          </a:p>
          <a:p>
            <a:pPr marL="0" indent="0">
              <a:buNone/>
            </a:pPr>
            <a:r>
              <a:rPr lang="et-EE" sz="3200">
                <a:latin typeface="Arial Narrow"/>
              </a:rPr>
              <a:t>Riigihangete maht:</a:t>
            </a:r>
          </a:p>
          <a:p>
            <a:pPr marL="342900" indent="-342900">
              <a:buFont typeface="Arial" panose="020B0604020202020204" pitchFamily="34" charset="0"/>
              <a:buChar char="•"/>
            </a:pPr>
            <a:r>
              <a:rPr lang="et-EE" sz="3200">
                <a:latin typeface="Arial Narrow"/>
              </a:rPr>
              <a:t>Kolmandik riigieelarvest</a:t>
            </a:r>
          </a:p>
          <a:p>
            <a:pPr marL="342900" indent="-342900">
              <a:buFont typeface="Arial" panose="020B0604020202020204" pitchFamily="34" charset="0"/>
              <a:buChar char="•"/>
            </a:pPr>
            <a:r>
              <a:rPr lang="et-EE" sz="3200">
                <a:latin typeface="Arial Narrow"/>
              </a:rPr>
              <a:t>12-15% </a:t>
            </a:r>
            <a:r>
              <a:rPr lang="et-EE" sz="3200" err="1">
                <a:latin typeface="Arial Narrow"/>
              </a:rPr>
              <a:t>SKP-st</a:t>
            </a:r>
            <a:endParaRPr lang="et-EE" sz="3200">
              <a:latin typeface="Arial Narrow"/>
            </a:endParaRPr>
          </a:p>
          <a:p>
            <a:pPr marL="342900" indent="-342900">
              <a:buFont typeface="Arial" panose="020B0604020202020204" pitchFamily="34" charset="0"/>
              <a:buChar char="•"/>
            </a:pPr>
            <a:endParaRPr lang="et-EE" sz="3200"/>
          </a:p>
          <a:p>
            <a:pPr marL="342900" indent="-342900">
              <a:buFont typeface="Arial" panose="020B0604020202020204" pitchFamily="34" charset="0"/>
              <a:buChar char="•"/>
            </a:pPr>
            <a:r>
              <a:rPr lang="et-EE" sz="2800">
                <a:latin typeface="Arial Narrow"/>
              </a:rPr>
              <a:t>Vajaduspõhiselt</a:t>
            </a:r>
          </a:p>
          <a:p>
            <a:pPr marL="0" indent="0">
              <a:buNone/>
            </a:pPr>
            <a:r>
              <a:rPr lang="et-EE" sz="2800">
                <a:latin typeface="Arial Narrow"/>
              </a:rPr>
              <a:t>eelarvestiimul majandusele</a:t>
            </a:r>
          </a:p>
          <a:p>
            <a:pPr marL="0" indent="0">
              <a:buNone/>
            </a:pPr>
            <a:r>
              <a:rPr lang="et-EE" sz="2400">
                <a:latin typeface="Arial Narrow"/>
              </a:rPr>
              <a:t>(nt 2020. aastal)</a:t>
            </a:r>
            <a:endParaRPr lang="et-EE" sz="2400"/>
          </a:p>
        </p:txBody>
      </p:sp>
      <p:graphicFrame>
        <p:nvGraphicFramePr>
          <p:cNvPr id="9" name="Sisu kohatäide 8">
            <a:extLst>
              <a:ext uri="{FF2B5EF4-FFF2-40B4-BE49-F238E27FC236}">
                <a16:creationId xmlns:a16="http://schemas.microsoft.com/office/drawing/2014/main" id="{F21FC31F-0CAE-A036-E282-6E680E4432A2}"/>
              </a:ext>
            </a:extLst>
          </p:cNvPr>
          <p:cNvGraphicFramePr>
            <a:graphicFrameLocks noGrp="1"/>
          </p:cNvGraphicFramePr>
          <p:nvPr>
            <p:ph sz="half" idx="1"/>
            <p:extLst>
              <p:ext uri="{D42A27DB-BD31-4B8C-83A1-F6EECF244321}">
                <p14:modId xmlns:p14="http://schemas.microsoft.com/office/powerpoint/2010/main" val="148993198"/>
              </p:ext>
            </p:extLst>
          </p:nvPr>
        </p:nvGraphicFramePr>
        <p:xfrm>
          <a:off x="607614" y="1594275"/>
          <a:ext cx="7196733" cy="47385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381920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1F9276A-A224-8674-614B-C5684AD6F0ED}"/>
              </a:ext>
            </a:extLst>
          </p:cNvPr>
          <p:cNvSpPr>
            <a:spLocks noGrp="1"/>
          </p:cNvSpPr>
          <p:nvPr>
            <p:ph type="title"/>
          </p:nvPr>
        </p:nvSpPr>
        <p:spPr/>
        <p:txBody>
          <a:bodyPr/>
          <a:lstStyle/>
          <a:p>
            <a:r>
              <a:rPr lang="et-EE"/>
              <a:t>Koalitsioonileppe eesmärgid</a:t>
            </a:r>
          </a:p>
        </p:txBody>
      </p:sp>
      <p:sp>
        <p:nvSpPr>
          <p:cNvPr id="3" name="Sisu kohatäide 2">
            <a:extLst>
              <a:ext uri="{FF2B5EF4-FFF2-40B4-BE49-F238E27FC236}">
                <a16:creationId xmlns:a16="http://schemas.microsoft.com/office/drawing/2014/main" id="{77E3B7E9-6685-FD6B-C735-0E1B6243DA38}"/>
              </a:ext>
            </a:extLst>
          </p:cNvPr>
          <p:cNvSpPr>
            <a:spLocks noGrp="1"/>
          </p:cNvSpPr>
          <p:nvPr>
            <p:ph sz="half" idx="1"/>
          </p:nvPr>
        </p:nvSpPr>
        <p:spPr/>
        <p:txBody>
          <a:bodyPr>
            <a:normAutofit fontScale="92500" lnSpcReduction="10000"/>
          </a:bodyPr>
          <a:lstStyle/>
          <a:p>
            <a:r>
              <a:rPr lang="et-EE"/>
              <a:t>Rohereformi läbiviimine</a:t>
            </a:r>
          </a:p>
          <a:p>
            <a:r>
              <a:rPr lang="et-EE"/>
              <a:t>Julgeoleku kindlustamine</a:t>
            </a:r>
          </a:p>
          <a:p>
            <a:r>
              <a:rPr lang="et-EE"/>
              <a:t>Riigirahanduse jätkusuutlikkuse tagamine</a:t>
            </a:r>
          </a:p>
          <a:p>
            <a:r>
              <a:rPr lang="et-EE"/>
              <a:t>Piirkondliku mahajäämuse vähendamine</a:t>
            </a:r>
          </a:p>
          <a:p>
            <a:r>
              <a:rPr lang="et-EE"/>
              <a:t>Sissetuleku ebavõrdsuse vähendamine ja tervelt elatud aastate ning eluea pikendamine</a:t>
            </a:r>
          </a:p>
          <a:p>
            <a:r>
              <a:rPr lang="et-EE"/>
              <a:t>Personaalse riigi väljaarendamine</a:t>
            </a:r>
          </a:p>
          <a:p>
            <a:r>
              <a:rPr lang="et-EE"/>
              <a:t>Kvaliteetse hariduse tagamine</a:t>
            </a:r>
          </a:p>
        </p:txBody>
      </p:sp>
    </p:spTree>
    <p:extLst>
      <p:ext uri="{BB962C8B-B14F-4D97-AF65-F5344CB8AC3E}">
        <p14:creationId xmlns:p14="http://schemas.microsoft.com/office/powerpoint/2010/main" val="15338375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4B9579A-D1F9-A12D-3EE8-D41C7719F84B}"/>
              </a:ext>
            </a:extLst>
          </p:cNvPr>
          <p:cNvSpPr>
            <a:spLocks noGrp="1"/>
          </p:cNvSpPr>
          <p:nvPr>
            <p:ph type="title"/>
          </p:nvPr>
        </p:nvSpPr>
        <p:spPr/>
        <p:txBody>
          <a:bodyPr/>
          <a:lstStyle/>
          <a:p>
            <a:r>
              <a:rPr lang="et-EE"/>
              <a:t>Koalitsioonileppe ülesanded</a:t>
            </a:r>
          </a:p>
        </p:txBody>
      </p:sp>
      <p:sp>
        <p:nvSpPr>
          <p:cNvPr id="3" name="Sisu kohatäide 2">
            <a:extLst>
              <a:ext uri="{FF2B5EF4-FFF2-40B4-BE49-F238E27FC236}">
                <a16:creationId xmlns:a16="http://schemas.microsoft.com/office/drawing/2014/main" id="{47912933-FD57-480C-9781-21A224675CBE}"/>
              </a:ext>
            </a:extLst>
          </p:cNvPr>
          <p:cNvSpPr>
            <a:spLocks noGrp="1"/>
          </p:cNvSpPr>
          <p:nvPr>
            <p:ph sz="half" idx="1"/>
          </p:nvPr>
        </p:nvSpPr>
        <p:spPr/>
        <p:txBody>
          <a:bodyPr vert="horz" lIns="121496" tIns="60748" rIns="121496" bIns="60748" rtlCol="0" anchor="t">
            <a:normAutofit/>
          </a:bodyPr>
          <a:lstStyle/>
          <a:p>
            <a:pPr marL="455295" indent="-455295">
              <a:lnSpc>
                <a:spcPct val="90000"/>
              </a:lnSpc>
            </a:pPr>
            <a:r>
              <a:rPr lang="et-EE">
                <a:solidFill>
                  <a:srgbClr val="000000"/>
                </a:solidFill>
                <a:latin typeface="roboto"/>
                <a:ea typeface="roboto"/>
                <a:cs typeface="roboto"/>
              </a:rPr>
              <a:t>E</a:t>
            </a:r>
            <a:r>
              <a:rPr lang="et-EE" sz="4000">
                <a:latin typeface="Arial Narrow"/>
              </a:rPr>
              <a:t>esmärk, et </a:t>
            </a:r>
            <a:r>
              <a:rPr lang="et-EE" sz="4000" b="1">
                <a:latin typeface="Arial Narrow"/>
              </a:rPr>
              <a:t>2% kõigist riigihangetest</a:t>
            </a:r>
            <a:r>
              <a:rPr lang="et-EE" sz="4000">
                <a:latin typeface="Arial Narrow"/>
              </a:rPr>
              <a:t> peab olema suunatud innovatiivsete lahenduste hankimisele</a:t>
            </a:r>
          </a:p>
          <a:p>
            <a:pPr marL="455295" indent="-455295">
              <a:lnSpc>
                <a:spcPct val="90000"/>
              </a:lnSpc>
            </a:pPr>
            <a:r>
              <a:rPr lang="et-EE" sz="4000">
                <a:latin typeface="Arial Narrow"/>
              </a:rPr>
              <a:t>Ringmajanduse arengukava, </a:t>
            </a:r>
            <a:r>
              <a:rPr lang="et-EE" sz="4000" b="1">
                <a:latin typeface="Arial Narrow"/>
              </a:rPr>
              <a:t>sh riigihangete kaudu ringmajandusse</a:t>
            </a:r>
            <a:r>
              <a:rPr lang="et-EE" sz="4000">
                <a:latin typeface="Arial Narrow"/>
              </a:rPr>
              <a:t> panustamine</a:t>
            </a:r>
          </a:p>
          <a:p>
            <a:pPr marL="455295" indent="-455295">
              <a:lnSpc>
                <a:spcPct val="90000"/>
              </a:lnSpc>
            </a:pPr>
            <a:r>
              <a:rPr lang="et-EE" sz="4000">
                <a:latin typeface="Arial Narrow"/>
              </a:rPr>
              <a:t>Riigihangete valdkonna </a:t>
            </a:r>
            <a:r>
              <a:rPr lang="et-EE" sz="4000" b="1">
                <a:latin typeface="Arial Narrow"/>
              </a:rPr>
              <a:t>strateegilised põhimõtted</a:t>
            </a:r>
          </a:p>
          <a:p>
            <a:pPr marL="455295" indent="-455295"/>
            <a:endParaRPr lang="et-EE" b="0" i="0">
              <a:solidFill>
                <a:srgbClr val="000000"/>
              </a:solidFill>
              <a:effectLst/>
              <a:latin typeface="roboto" panose="02000000000000000000" pitchFamily="2" charset="0"/>
              <a:ea typeface="roboto" panose="02000000000000000000" pitchFamily="2" charset="0"/>
              <a:cs typeface="roboto" panose="02000000000000000000" pitchFamily="2" charset="0"/>
            </a:endParaRPr>
          </a:p>
          <a:p>
            <a:pPr marL="455295" indent="-455295"/>
            <a:endParaRPr lang="et-EE" b="0" i="0">
              <a:solidFill>
                <a:srgbClr val="000000"/>
              </a:solidFill>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924687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528591B-9F2C-6C8A-C638-21986DE7568C}"/>
              </a:ext>
            </a:extLst>
          </p:cNvPr>
          <p:cNvSpPr>
            <a:spLocks noGrp="1"/>
          </p:cNvSpPr>
          <p:nvPr>
            <p:ph type="title"/>
          </p:nvPr>
        </p:nvSpPr>
        <p:spPr>
          <a:xfrm>
            <a:off x="607616" y="235521"/>
            <a:ext cx="10937082" cy="1138767"/>
          </a:xfrm>
        </p:spPr>
        <p:txBody>
          <a:bodyPr/>
          <a:lstStyle/>
          <a:p>
            <a:r>
              <a:rPr lang="et-EE"/>
              <a:t>Riigihanked ja VVTP</a:t>
            </a:r>
          </a:p>
        </p:txBody>
      </p:sp>
      <p:graphicFrame>
        <p:nvGraphicFramePr>
          <p:cNvPr id="4" name="Sisu kohatäide 3">
            <a:extLst>
              <a:ext uri="{FF2B5EF4-FFF2-40B4-BE49-F238E27FC236}">
                <a16:creationId xmlns:a16="http://schemas.microsoft.com/office/drawing/2014/main" id="{BFD598EF-3AFD-8C34-FAC7-F280545A1D91}"/>
              </a:ext>
            </a:extLst>
          </p:cNvPr>
          <p:cNvGraphicFramePr>
            <a:graphicFrameLocks noGrp="1"/>
          </p:cNvGraphicFramePr>
          <p:nvPr>
            <p:ph sz="half" idx="1"/>
            <p:extLst>
              <p:ext uri="{D42A27DB-BD31-4B8C-83A1-F6EECF244321}">
                <p14:modId xmlns:p14="http://schemas.microsoft.com/office/powerpoint/2010/main" val="2547503631"/>
              </p:ext>
            </p:extLst>
          </p:nvPr>
        </p:nvGraphicFramePr>
        <p:xfrm>
          <a:off x="608013" y="1593850"/>
          <a:ext cx="10936287" cy="4735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BB67520-E3C2-9F0B-3927-11A76E735EF4}"/>
              </a:ext>
            </a:extLst>
          </p:cNvPr>
          <p:cNvSpPr txBox="1"/>
          <p:nvPr/>
        </p:nvSpPr>
        <p:spPr>
          <a:xfrm>
            <a:off x="963588" y="1966844"/>
            <a:ext cx="1656184" cy="95410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t-EE" sz="1400"/>
              <a:t>Avalik sektor eeskujuks kliima jalajälje vähendamisel</a:t>
            </a:r>
          </a:p>
        </p:txBody>
      </p:sp>
      <p:sp>
        <p:nvSpPr>
          <p:cNvPr id="6" name="TextBox 5">
            <a:extLst>
              <a:ext uri="{FF2B5EF4-FFF2-40B4-BE49-F238E27FC236}">
                <a16:creationId xmlns:a16="http://schemas.microsoft.com/office/drawing/2014/main" id="{75B1F188-6211-6870-7782-CAC86B4F7181}"/>
              </a:ext>
            </a:extLst>
          </p:cNvPr>
          <p:cNvSpPr txBox="1"/>
          <p:nvPr/>
        </p:nvSpPr>
        <p:spPr>
          <a:xfrm>
            <a:off x="9964588" y="4381133"/>
            <a:ext cx="1656184" cy="73866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t-EE" sz="1400"/>
              <a:t>Energiatõhus avalike hoonete renoveerimine</a:t>
            </a:r>
          </a:p>
        </p:txBody>
      </p:sp>
      <p:sp>
        <p:nvSpPr>
          <p:cNvPr id="7" name="TextBox 6">
            <a:extLst>
              <a:ext uri="{FF2B5EF4-FFF2-40B4-BE49-F238E27FC236}">
                <a16:creationId xmlns:a16="http://schemas.microsoft.com/office/drawing/2014/main" id="{6EBC6181-938E-E612-3968-C1B9577A13C3}"/>
              </a:ext>
            </a:extLst>
          </p:cNvPr>
          <p:cNvSpPr txBox="1"/>
          <p:nvPr/>
        </p:nvSpPr>
        <p:spPr>
          <a:xfrm>
            <a:off x="1035596" y="5504532"/>
            <a:ext cx="1872208" cy="52322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t-EE" sz="1400"/>
              <a:t>Rohevesiniktehnoloogia areng</a:t>
            </a:r>
          </a:p>
        </p:txBody>
      </p:sp>
      <p:sp>
        <p:nvSpPr>
          <p:cNvPr id="9" name="TextBox 8">
            <a:extLst>
              <a:ext uri="{FF2B5EF4-FFF2-40B4-BE49-F238E27FC236}">
                <a16:creationId xmlns:a16="http://schemas.microsoft.com/office/drawing/2014/main" id="{79AFF1BC-9DE8-D932-C6EE-A7E07D6152AB}"/>
              </a:ext>
            </a:extLst>
          </p:cNvPr>
          <p:cNvSpPr txBox="1"/>
          <p:nvPr/>
        </p:nvSpPr>
        <p:spPr>
          <a:xfrm>
            <a:off x="9964588" y="2284161"/>
            <a:ext cx="1378693" cy="52322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t-EE" sz="1400"/>
              <a:t>Nõudepõhine liikuvusreform</a:t>
            </a:r>
          </a:p>
        </p:txBody>
      </p:sp>
      <p:sp>
        <p:nvSpPr>
          <p:cNvPr id="10" name="TextBox 9">
            <a:extLst>
              <a:ext uri="{FF2B5EF4-FFF2-40B4-BE49-F238E27FC236}">
                <a16:creationId xmlns:a16="http://schemas.microsoft.com/office/drawing/2014/main" id="{A5A15F91-2D4A-2A88-A12B-A76CF2AC9B35}"/>
              </a:ext>
            </a:extLst>
          </p:cNvPr>
          <p:cNvSpPr txBox="1"/>
          <p:nvPr/>
        </p:nvSpPr>
        <p:spPr>
          <a:xfrm>
            <a:off x="8020372" y="1043056"/>
            <a:ext cx="1944216" cy="738664"/>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t-EE" sz="1400"/>
              <a:t>Riigihangete läbiviimise strateegilised põhimõtted</a:t>
            </a:r>
          </a:p>
        </p:txBody>
      </p:sp>
      <p:sp>
        <p:nvSpPr>
          <p:cNvPr id="11" name="TextBox 10">
            <a:extLst>
              <a:ext uri="{FF2B5EF4-FFF2-40B4-BE49-F238E27FC236}">
                <a16:creationId xmlns:a16="http://schemas.microsoft.com/office/drawing/2014/main" id="{959460BE-B6E3-90FF-1D9C-39C5BAB8BE2F}"/>
              </a:ext>
            </a:extLst>
          </p:cNvPr>
          <p:cNvSpPr txBox="1"/>
          <p:nvPr/>
        </p:nvSpPr>
        <p:spPr>
          <a:xfrm>
            <a:off x="819572" y="3632324"/>
            <a:ext cx="2160240" cy="73866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t-EE" sz="1400"/>
              <a:t>Erivajadustega inimeste hõive ja ühiskonda integreerimine</a:t>
            </a:r>
          </a:p>
        </p:txBody>
      </p:sp>
      <p:sp>
        <p:nvSpPr>
          <p:cNvPr id="12" name="TextBox 11">
            <a:extLst>
              <a:ext uri="{FF2B5EF4-FFF2-40B4-BE49-F238E27FC236}">
                <a16:creationId xmlns:a16="http://schemas.microsoft.com/office/drawing/2014/main" id="{637E8473-A17C-8D21-05EB-FA64F78660D0}"/>
              </a:ext>
            </a:extLst>
          </p:cNvPr>
          <p:cNvSpPr txBox="1"/>
          <p:nvPr/>
        </p:nvSpPr>
        <p:spPr>
          <a:xfrm>
            <a:off x="9028484" y="3497692"/>
            <a:ext cx="216024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t-EE" sz="1400"/>
              <a:t>Keskkonnavaldkonna arengukava</a:t>
            </a:r>
          </a:p>
        </p:txBody>
      </p:sp>
      <p:sp>
        <p:nvSpPr>
          <p:cNvPr id="13" name="TextBox 12">
            <a:extLst>
              <a:ext uri="{FF2B5EF4-FFF2-40B4-BE49-F238E27FC236}">
                <a16:creationId xmlns:a16="http://schemas.microsoft.com/office/drawing/2014/main" id="{2CA6AD3B-5BA4-6BEF-28DA-7B6DA045630D}"/>
              </a:ext>
            </a:extLst>
          </p:cNvPr>
          <p:cNvSpPr txBox="1"/>
          <p:nvPr/>
        </p:nvSpPr>
        <p:spPr>
          <a:xfrm>
            <a:off x="8452420" y="5594664"/>
            <a:ext cx="2088232" cy="954107"/>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t-EE" sz="1400"/>
              <a:t>Rohepöörde eesmärkidele vastavate riigi kinnisvara arendamise ja haldamise põhimõtete väljatöötamine</a:t>
            </a:r>
          </a:p>
        </p:txBody>
      </p:sp>
    </p:spTree>
    <p:extLst>
      <p:ext uri="{BB962C8B-B14F-4D97-AF65-F5344CB8AC3E}">
        <p14:creationId xmlns:p14="http://schemas.microsoft.com/office/powerpoint/2010/main" val="3113005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05236F4-EC9A-2C26-30F3-847766644DB6}"/>
              </a:ext>
            </a:extLst>
          </p:cNvPr>
          <p:cNvSpPr>
            <a:spLocks noGrp="1"/>
          </p:cNvSpPr>
          <p:nvPr>
            <p:ph type="ctrTitle"/>
          </p:nvPr>
        </p:nvSpPr>
        <p:spPr>
          <a:xfrm>
            <a:off x="747564" y="3776340"/>
            <a:ext cx="6868404" cy="1080120"/>
          </a:xfrm>
        </p:spPr>
        <p:txBody>
          <a:bodyPr/>
          <a:lstStyle/>
          <a:p>
            <a:r>
              <a:rPr lang="et-EE"/>
              <a:t>Aitäh!</a:t>
            </a:r>
            <a:br>
              <a:rPr lang="et-EE"/>
            </a:br>
            <a:br>
              <a:rPr lang="et-EE"/>
            </a:br>
            <a:br>
              <a:rPr lang="et-EE"/>
            </a:br>
            <a:endParaRPr lang="et-EE"/>
          </a:p>
        </p:txBody>
      </p:sp>
    </p:spTree>
    <p:extLst>
      <p:ext uri="{BB962C8B-B14F-4D97-AF65-F5344CB8AC3E}">
        <p14:creationId xmlns:p14="http://schemas.microsoft.com/office/powerpoint/2010/main" val="22405908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1DF65-60E5-60E2-AF9D-BE1064DAD5DB}"/>
              </a:ext>
            </a:extLst>
          </p:cNvPr>
          <p:cNvSpPr>
            <a:spLocks noGrp="1"/>
          </p:cNvSpPr>
          <p:nvPr>
            <p:ph type="title"/>
          </p:nvPr>
        </p:nvSpPr>
        <p:spPr/>
        <p:txBody>
          <a:bodyPr/>
          <a:lstStyle/>
          <a:p>
            <a:r>
              <a:rPr lang="en-US" err="1">
                <a:latin typeface="Arial Narrow"/>
              </a:rPr>
              <a:t>Paneeldiskussioon</a:t>
            </a:r>
            <a:endParaRPr lang="en-US" err="1"/>
          </a:p>
        </p:txBody>
      </p:sp>
      <p:sp>
        <p:nvSpPr>
          <p:cNvPr id="3" name="Content Placeholder 2">
            <a:extLst>
              <a:ext uri="{FF2B5EF4-FFF2-40B4-BE49-F238E27FC236}">
                <a16:creationId xmlns:a16="http://schemas.microsoft.com/office/drawing/2014/main" id="{961D108F-F7B5-A357-2A92-46E9C1E1EA21}"/>
              </a:ext>
            </a:extLst>
          </p:cNvPr>
          <p:cNvSpPr>
            <a:spLocks noGrp="1"/>
          </p:cNvSpPr>
          <p:nvPr>
            <p:ph sz="half" idx="1"/>
          </p:nvPr>
        </p:nvSpPr>
        <p:spPr/>
        <p:txBody>
          <a:bodyPr vert="horz" lIns="121496" tIns="60748" rIns="121496" bIns="60748" rtlCol="0" anchor="t">
            <a:normAutofit lnSpcReduction="10000"/>
          </a:bodyPr>
          <a:lstStyle/>
          <a:p>
            <a:pPr marL="455295" indent="-455295"/>
            <a:r>
              <a:rPr lang="en-US" err="1">
                <a:latin typeface="Arial Narrow"/>
              </a:rPr>
              <a:t>Juhib</a:t>
            </a:r>
            <a:r>
              <a:rPr lang="en-US">
                <a:latin typeface="Arial Narrow"/>
              </a:rPr>
              <a:t>: </a:t>
            </a:r>
            <a:r>
              <a:rPr lang="en-US" b="1">
                <a:latin typeface="Arial Narrow"/>
              </a:rPr>
              <a:t>Tea Danilov</a:t>
            </a:r>
          </a:p>
          <a:p>
            <a:pPr marL="455295" indent="-455295"/>
            <a:endParaRPr lang="en-US"/>
          </a:p>
          <a:p>
            <a:pPr marL="455295" indent="-455295"/>
            <a:r>
              <a:rPr lang="en-US" err="1">
                <a:latin typeface="Arial Narrow"/>
              </a:rPr>
              <a:t>Vestlevad</a:t>
            </a:r>
            <a:r>
              <a:rPr lang="en-US">
                <a:latin typeface="Arial Narrow"/>
              </a:rPr>
              <a:t>:</a:t>
            </a:r>
          </a:p>
          <a:p>
            <a:pPr marL="986790" lvl="1" indent="-379095"/>
            <a:r>
              <a:rPr lang="en-US" b="1">
                <a:latin typeface="Arial Narrow"/>
              </a:rPr>
              <a:t>Kaur </a:t>
            </a:r>
            <a:r>
              <a:rPr lang="en-US" b="1" err="1">
                <a:latin typeface="Arial Narrow"/>
              </a:rPr>
              <a:t>Siruli</a:t>
            </a:r>
            <a:r>
              <a:rPr lang="en-US">
                <a:latin typeface="Arial Narrow"/>
              </a:rPr>
              <a:t>, RM </a:t>
            </a:r>
            <a:r>
              <a:rPr lang="en-US" err="1">
                <a:latin typeface="Arial Narrow"/>
              </a:rPr>
              <a:t>finantskontrolli</a:t>
            </a:r>
            <a:r>
              <a:rPr lang="en-US">
                <a:latin typeface="Arial Narrow"/>
              </a:rPr>
              <a:t> </a:t>
            </a:r>
            <a:r>
              <a:rPr lang="en-US" err="1">
                <a:latin typeface="Arial Narrow"/>
              </a:rPr>
              <a:t>osakond</a:t>
            </a:r>
            <a:endParaRPr lang="en-US">
              <a:latin typeface="Arial Narrow"/>
            </a:endParaRPr>
          </a:p>
          <a:p>
            <a:pPr marL="986790" lvl="1" indent="-379095"/>
            <a:r>
              <a:rPr lang="en-US" b="1">
                <a:latin typeface="Arial Narrow"/>
              </a:rPr>
              <a:t>Kaur </a:t>
            </a:r>
            <a:r>
              <a:rPr lang="en-US" b="1" err="1">
                <a:latin typeface="Arial Narrow"/>
              </a:rPr>
              <a:t>Kajak</a:t>
            </a:r>
            <a:r>
              <a:rPr lang="en-US">
                <a:latin typeface="Arial Narrow"/>
              </a:rPr>
              <a:t>, RM </a:t>
            </a:r>
            <a:r>
              <a:rPr lang="en-US" err="1">
                <a:latin typeface="Arial Narrow"/>
              </a:rPr>
              <a:t>halduspoliitika</a:t>
            </a:r>
            <a:r>
              <a:rPr lang="en-US">
                <a:latin typeface="Arial Narrow"/>
              </a:rPr>
              <a:t> </a:t>
            </a:r>
            <a:r>
              <a:rPr lang="en-US" err="1">
                <a:latin typeface="Arial Narrow"/>
              </a:rPr>
              <a:t>asekantsler</a:t>
            </a:r>
            <a:endParaRPr lang="en-US">
              <a:latin typeface="Arial Narrow"/>
            </a:endParaRPr>
          </a:p>
          <a:p>
            <a:pPr marL="986790" lvl="1" indent="-379095"/>
            <a:r>
              <a:rPr lang="en-US" b="1">
                <a:latin typeface="Arial Narrow"/>
              </a:rPr>
              <a:t>Agris </a:t>
            </a:r>
            <a:r>
              <a:rPr lang="en-US" b="1" err="1">
                <a:latin typeface="Arial Narrow"/>
              </a:rPr>
              <a:t>Peedu</a:t>
            </a:r>
            <a:r>
              <a:rPr lang="en-US">
                <a:latin typeface="Arial Narrow"/>
              </a:rPr>
              <a:t>, PERH </a:t>
            </a:r>
            <a:r>
              <a:rPr lang="en-US" err="1">
                <a:latin typeface="Arial Narrow"/>
              </a:rPr>
              <a:t>juhatuse</a:t>
            </a:r>
            <a:r>
              <a:rPr lang="en-US">
                <a:latin typeface="Arial Narrow"/>
              </a:rPr>
              <a:t> </a:t>
            </a:r>
            <a:r>
              <a:rPr lang="en-US" err="1">
                <a:latin typeface="Arial Narrow"/>
              </a:rPr>
              <a:t>esimees</a:t>
            </a:r>
            <a:endParaRPr lang="en-US">
              <a:latin typeface="Arial Narrow"/>
            </a:endParaRPr>
          </a:p>
          <a:p>
            <a:pPr marL="986790" lvl="1" indent="-379095"/>
            <a:r>
              <a:rPr lang="en-US" b="1">
                <a:latin typeface="Arial Narrow"/>
              </a:rPr>
              <a:t>Pärt-Eo </a:t>
            </a:r>
            <a:r>
              <a:rPr lang="en-US" b="1" err="1">
                <a:latin typeface="Arial Narrow"/>
              </a:rPr>
              <a:t>Rannap</a:t>
            </a:r>
            <a:r>
              <a:rPr lang="en-US">
                <a:latin typeface="Arial Narrow"/>
              </a:rPr>
              <a:t>, RTK </a:t>
            </a:r>
            <a:r>
              <a:rPr lang="en-US" err="1">
                <a:latin typeface="Arial Narrow"/>
              </a:rPr>
              <a:t>peadirektor</a:t>
            </a:r>
            <a:endParaRPr lang="en-US">
              <a:latin typeface="Arial Narrow"/>
            </a:endParaRPr>
          </a:p>
          <a:p>
            <a:pPr marL="986790" lvl="1" indent="-379095"/>
            <a:r>
              <a:rPr lang="en-US" b="1">
                <a:latin typeface="Arial Narrow"/>
              </a:rPr>
              <a:t>Kadi </a:t>
            </a:r>
            <a:r>
              <a:rPr lang="en-US" b="1" err="1">
                <a:latin typeface="Arial Narrow"/>
              </a:rPr>
              <a:t>Metsmaa</a:t>
            </a:r>
            <a:r>
              <a:rPr lang="en-US">
                <a:latin typeface="Arial Narrow"/>
              </a:rPr>
              <a:t>, </a:t>
            </a:r>
            <a:r>
              <a:rPr lang="en-US" err="1">
                <a:latin typeface="Arial Narrow"/>
              </a:rPr>
              <a:t>Esplan</a:t>
            </a:r>
            <a:r>
              <a:rPr lang="en-US">
                <a:latin typeface="Arial Narrow"/>
              </a:rPr>
              <a:t> OÜ</a:t>
            </a:r>
          </a:p>
          <a:p>
            <a:pPr marL="986790" lvl="1" indent="-379095"/>
            <a:endParaRPr lang="en-US">
              <a:latin typeface="Arial Narrow"/>
            </a:endParaRPr>
          </a:p>
        </p:txBody>
      </p:sp>
    </p:spTree>
    <p:extLst>
      <p:ext uri="{BB962C8B-B14F-4D97-AF65-F5344CB8AC3E}">
        <p14:creationId xmlns:p14="http://schemas.microsoft.com/office/powerpoint/2010/main" val="173317047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00F3544-7A59-A701-0712-6AB1A63F6E5F}"/>
              </a:ext>
            </a:extLst>
          </p:cNvPr>
          <p:cNvSpPr>
            <a:spLocks noGrp="1"/>
          </p:cNvSpPr>
          <p:nvPr>
            <p:ph type="ctrTitle"/>
          </p:nvPr>
        </p:nvSpPr>
        <p:spPr/>
        <p:txBody>
          <a:bodyPr/>
          <a:lstStyle/>
          <a:p>
            <a:r>
              <a:rPr lang="et-EE"/>
              <a:t>Täname osalemast!</a:t>
            </a:r>
          </a:p>
        </p:txBody>
      </p:sp>
    </p:spTree>
    <p:extLst>
      <p:ext uri="{BB962C8B-B14F-4D97-AF65-F5344CB8AC3E}">
        <p14:creationId xmlns:p14="http://schemas.microsoft.com/office/powerpoint/2010/main" val="1393916087"/>
      </p:ext>
    </p:extLst>
  </p:cSld>
  <p:clrMapOvr>
    <a:masterClrMapping/>
  </p:clrMapOvr>
</p:sld>
</file>

<file path=ppt/theme/theme1.xml><?xml version="1.0" encoding="utf-8"?>
<a:theme xmlns:a="http://schemas.openxmlformats.org/drawingml/2006/main" name="1_val.vis.id_esitlus_2018">
  <a:themeElements>
    <a:clrScheme name="val.vis.id 2.0">
      <a:dk1>
        <a:srgbClr val="000000"/>
      </a:dk1>
      <a:lt1>
        <a:srgbClr val="FFFFFF"/>
      </a:lt1>
      <a:dk2>
        <a:srgbClr val="003087"/>
      </a:dk2>
      <a:lt2>
        <a:srgbClr val="FFFFFF"/>
      </a:lt2>
      <a:accent1>
        <a:srgbClr val="006EB5"/>
      </a:accent1>
      <a:accent2>
        <a:srgbClr val="F0A321"/>
      </a:accent2>
      <a:accent3>
        <a:srgbClr val="003087"/>
      </a:accent3>
      <a:accent4>
        <a:srgbClr val="90C8E8"/>
      </a:accent4>
      <a:accent5>
        <a:srgbClr val="E76000"/>
      </a:accent5>
      <a:accent6>
        <a:srgbClr val="B9D9EB"/>
      </a:accent6>
      <a:hlink>
        <a:srgbClr val="97999B"/>
      </a:hlink>
      <a:folHlink>
        <a:srgbClr val="F0A321"/>
      </a:folHlink>
    </a:clrScheme>
    <a:fontScheme name="Valitsusasutused">
      <a:majorFont>
        <a:latin typeface="Roboto Condensed Light"/>
        <a:ea typeface=""/>
        <a:cs typeface=""/>
      </a:majorFont>
      <a:minorFont>
        <a:latin typeface="Roboto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lusslaidid_2.0" id="{F79D94D4-7318-46D5-B69E-3797256D7263}" vid="{80B8DB8B-CB66-4BAA-824C-FBE97BF2F537}"/>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1_esitlusslaidid_2.0_riigivapp</Template>
  <TotalTime>0</TotalTime>
  <Words>4522</Words>
  <Application>Microsoft Office PowerPoint</Application>
  <PresentationFormat>Kohandatud</PresentationFormat>
  <Paragraphs>762</Paragraphs>
  <Slides>103</Slides>
  <Notes>26</Notes>
  <HiddenSlides>0</HiddenSlides>
  <MMClips>0</MMClips>
  <ScaleCrop>false</ScaleCrop>
  <HeadingPairs>
    <vt:vector size="6" baseType="variant">
      <vt:variant>
        <vt:lpstr>Kasutatud fondid</vt:lpstr>
      </vt:variant>
      <vt:variant>
        <vt:i4>15</vt:i4>
      </vt:variant>
      <vt:variant>
        <vt:lpstr>Kujundus</vt:lpstr>
      </vt:variant>
      <vt:variant>
        <vt:i4>2</vt:i4>
      </vt:variant>
      <vt:variant>
        <vt:lpstr>Slaidipealkirjad</vt:lpstr>
      </vt:variant>
      <vt:variant>
        <vt:i4>103</vt:i4>
      </vt:variant>
    </vt:vector>
  </HeadingPairs>
  <TitlesOfParts>
    <vt:vector size="120" baseType="lpstr">
      <vt:lpstr>Aino</vt:lpstr>
      <vt:lpstr>Aino Headline</vt:lpstr>
      <vt:lpstr>Arial</vt:lpstr>
      <vt:lpstr>Arial Narrow</vt:lpstr>
      <vt:lpstr>Calibri</vt:lpstr>
      <vt:lpstr>Calibri Light</vt:lpstr>
      <vt:lpstr>inherit</vt:lpstr>
      <vt:lpstr>roboto</vt:lpstr>
      <vt:lpstr>Roboto Condensed</vt:lpstr>
      <vt:lpstr>Roboto Condensed Light</vt:lpstr>
      <vt:lpstr>Segoe UI</vt:lpstr>
      <vt:lpstr>Symbol</vt:lpstr>
      <vt:lpstr>Times New Roman</vt:lpstr>
      <vt:lpstr>Wingdings</vt:lpstr>
      <vt:lpstr>Wingdings,Sans-Serif</vt:lpstr>
      <vt:lpstr>1_val.vis.id_esitlus_2018</vt:lpstr>
      <vt:lpstr>Simple Light</vt:lpstr>
      <vt:lpstr>Riigihangete valdkonna strateegiapäev</vt:lpstr>
      <vt:lpstr>Päevakava</vt:lpstr>
      <vt:lpstr>Riigi strateegiliste eesmärkide tutvustus Eesti 2035</vt:lpstr>
      <vt:lpstr>PowerPointi esitlus</vt:lpstr>
      <vt:lpstr>PowerPointi esitlus</vt:lpstr>
      <vt:lpstr>PowerPointi esitlus</vt:lpstr>
      <vt:lpstr>PowerPointi esitlus</vt:lpstr>
      <vt:lpstr>PowerPointi esitlus</vt:lpstr>
      <vt:lpstr>Oskused ja tööjõud </vt:lpstr>
      <vt:lpstr>Rahva kestlikkus, tervis ja sotsiaalkaitse</vt:lpstr>
      <vt:lpstr>Majandus ja kliima</vt:lpstr>
      <vt:lpstr>Ruum ja liikuvus</vt:lpstr>
      <vt:lpstr>Riigivalitsemine</vt:lpstr>
      <vt:lpstr>Aitäh!</vt:lpstr>
      <vt:lpstr>Riigihangete strateegiliste põhimõtete  tutvustus ja kujunemislugu</vt:lpstr>
      <vt:lpstr>Küsimus</vt:lpstr>
      <vt:lpstr>Riigihangete "suurus"</vt:lpstr>
      <vt:lpstr>Väärtuspõhine riigihange?</vt:lpstr>
      <vt:lpstr>Eesti statistika</vt:lpstr>
      <vt:lpstr>EL statistika</vt:lpstr>
      <vt:lpstr>Eesti riigihangete "strateegia" teekond</vt:lpstr>
      <vt:lpstr>Aasta 2019 - "lauasahtli" strateegia</vt:lpstr>
      <vt:lpstr>Uus algus - juht- ja töörühm</vt:lpstr>
      <vt:lpstr>Visioon</vt:lpstr>
      <vt:lpstr>Küsimus</vt:lpstr>
      <vt:lpstr>Strateegilised põhimõtted</vt:lpstr>
      <vt:lpstr>Strateegilised põhimõtted</vt:lpstr>
      <vt:lpstr>Küsimus</vt:lpstr>
      <vt:lpstr>Aitäh!</vt:lpstr>
      <vt:lpstr>Riigihanke ettevalmistus,  probleemist lähtumine, turudialoog</vt:lpstr>
      <vt:lpstr>Üldpõhimõte</vt:lpstr>
      <vt:lpstr>PowerPointi esitlus</vt:lpstr>
      <vt:lpstr>Eesmärk</vt:lpstr>
      <vt:lpstr>Riigihanke ettevalmistus</vt:lpstr>
      <vt:lpstr>Kas saame tulemust mõjutada?</vt:lpstr>
      <vt:lpstr>Kas tuleb tuttav ette?</vt:lpstr>
      <vt:lpstr> Tunne oma pakkujaid</vt:lpstr>
      <vt:lpstr>Areneda tuleb ka ise!</vt:lpstr>
      <vt:lpstr>Meie tulemused</vt:lpstr>
      <vt:lpstr>Äratame loovuse üles?</vt:lpstr>
      <vt:lpstr>Lõpptulemus</vt:lpstr>
      <vt:lpstr>Aitäh!</vt:lpstr>
      <vt:lpstr>Suund „innovatsiooni toetav“</vt:lpstr>
      <vt:lpstr>Küsimus suurele ringile:</vt:lpstr>
      <vt:lpstr>Innovatsioon ja Innovatsioonihange</vt:lpstr>
      <vt:lpstr>Praegune seis</vt:lpstr>
      <vt:lpstr>Küsimus suurele ringile:</vt:lpstr>
      <vt:lpstr>Innovatsioonihangete eelised</vt:lpstr>
      <vt:lpstr>Kuhu tahame jõuda?</vt:lpstr>
      <vt:lpstr>Küsimus suurele ringile:</vt:lpstr>
      <vt:lpstr>Kuidas seda teha?</vt:lpstr>
      <vt:lpstr>Mis on abiks innovatsiooni hankimisel?</vt:lpstr>
      <vt:lpstr>Innovatsiooni hankimise näide</vt:lpstr>
      <vt:lpstr>Innovatsiooni hankimise näide</vt:lpstr>
      <vt:lpstr>Innovatsiooni hankimise näide</vt:lpstr>
      <vt:lpstr>Innovatsiooni hankimise näide</vt:lpstr>
      <vt:lpstr>Innovatsiooni hankimise näide</vt:lpstr>
      <vt:lpstr>Aitäh!</vt:lpstr>
      <vt:lpstr>Päevakava</vt:lpstr>
      <vt:lpstr>Suund „sotsiaalselt vastutustundlik“</vt:lpstr>
      <vt:lpstr>Sotsiaalselt vastutustundlik riigihange</vt:lpstr>
      <vt:lpstr>Sotsiaalsed kaalutlused</vt:lpstr>
      <vt:lpstr>Suund "sotsiaalselt vastutustundlik“ numbrites</vt:lpstr>
      <vt:lpstr>2022 aastal Eestis</vt:lpstr>
      <vt:lpstr>2022 SV hangete näited:</vt:lpstr>
      <vt:lpstr>2023 Tallinna ringraudtee mõjude analüüs</vt:lpstr>
      <vt:lpstr>Näide Iirimaalt</vt:lpstr>
      <vt:lpstr>Võimalused panustada:</vt:lpstr>
      <vt:lpstr>Sotsiaalselt vastutustundlike riigihangete väljakutsed</vt:lpstr>
      <vt:lpstr>Kuidas teised seda teevad?</vt:lpstr>
      <vt:lpstr>Kuidas me seda teeme?</vt:lpstr>
      <vt:lpstr>Aitäh!</vt:lpstr>
      <vt:lpstr>Suund „keskkonnahoidlik“</vt:lpstr>
      <vt:lpstr>Keskkonnahoidlikud riigihanked</vt:lpstr>
      <vt:lpstr>Ringmajandus</vt:lpstr>
      <vt:lpstr>Keskkonnahoidlik riigihange</vt:lpstr>
      <vt:lpstr>Küsimus suurele ringile:</vt:lpstr>
      <vt:lpstr>Tavaline vs keskkonnahoidlikum toode </vt:lpstr>
      <vt:lpstr>Keskkonnahoidlike hangete praegune seis ja seatud eesmärk</vt:lpstr>
      <vt:lpstr>Keskkonnahoidlike riigihangete eelised</vt:lpstr>
      <vt:lpstr>Keskkonnahoidlik hankimine – kuidas me seda teeme?</vt:lpstr>
      <vt:lpstr>Abivahendid keskkonnahoidlikuks hankimiseks</vt:lpstr>
      <vt:lpstr>PowerPointi esitlus</vt:lpstr>
      <vt:lpstr>Keskkonnahoidlike riigihangete näiteid</vt:lpstr>
      <vt:lpstr>Aitäh!</vt:lpstr>
      <vt:lpstr>Suund „usaldusväärne“</vt:lpstr>
      <vt:lpstr>Suund "usaldusväärne"</vt:lpstr>
      <vt:lpstr>Vaidlustatud hangete osakaal </vt:lpstr>
      <vt:lpstr>Suund „mõistlik“</vt:lpstr>
      <vt:lpstr>Suund "mõistlik"</vt:lpstr>
      <vt:lpstr>Suund "mõistlik"</vt:lpstr>
      <vt:lpstr>Kvaliteedikriteeriumide alusel hinnatud hangete osakaal</vt:lpstr>
      <vt:lpstr>Päevade arv hanke avaldamisest lepingu sõlmimiseni</vt:lpstr>
      <vt:lpstr>Aitäh!</vt:lpstr>
      <vt:lpstr>Päevakava</vt:lpstr>
      <vt:lpstr>Riigihangete strateegilised põhimõtted uue koalitsiooni prioriteetide valguses</vt:lpstr>
      <vt:lpstr>Riigihangete „suurus“ – ühine eesmärk, ühine abinõu!</vt:lpstr>
      <vt:lpstr>Koalitsioonileppe eesmärgid</vt:lpstr>
      <vt:lpstr>Koalitsioonileppe ülesanded</vt:lpstr>
      <vt:lpstr>Riigihanked ja VVTP</vt:lpstr>
      <vt:lpstr>Aitäh!   </vt:lpstr>
      <vt:lpstr>Paneeldiskussioon</vt:lpstr>
      <vt:lpstr>Täname osalemast!</vt:lpstr>
    </vt:vector>
  </TitlesOfParts>
  <Company>Justiitsministeerium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 esitlus</dc:title>
  <dc:creator>Kai-Riin Meri</dc:creator>
  <cp:lastModifiedBy>Karoli Niilus</cp:lastModifiedBy>
  <cp:revision>2</cp:revision>
  <cp:lastPrinted>2021-10-03T14:09:23Z</cp:lastPrinted>
  <dcterms:created xsi:type="dcterms:W3CDTF">2019-11-04T07:02:15Z</dcterms:created>
  <dcterms:modified xsi:type="dcterms:W3CDTF">2023-05-04T06:39:17Z</dcterms:modified>
</cp:coreProperties>
</file>