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222.xml"/>
  <Override ContentType="application/vnd.openxmlformats-officedocument.presentationml.notesSlide+xml" PartName="/ppt/notesSlides/notesSlide257.xml"/>
  <Override ContentType="application/vnd.openxmlformats-officedocument.presentationml.notesSlide+xml" PartName="/ppt/notesSlides/notesSlide265.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249.xml"/>
  <Override ContentType="application/vnd.openxmlformats-officedocument.presentationml.notesSlide+xml" PartName="/ppt/notesSlides/notesSlide273.xml"/>
  <Override ContentType="application/vnd.openxmlformats-officedocument.presentationml.notesSlide+xml" PartName="/ppt/notesSlides/notesSlide206.xml"/>
  <Override ContentType="application/vnd.openxmlformats-officedocument.presentationml.notesSlide+xml" PartName="/ppt/notesSlides/notesSlide230.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76.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16.xml"/>
  <Override ContentType="application/vnd.openxmlformats-officedocument.presentationml.notesSlide+xml" PartName="/ppt/notesSlides/notesSlide214.xml"/>
  <Override ContentType="application/vnd.openxmlformats-officedocument.presentationml.notesSlide+xml" PartName="/ppt/notesSlides/notesSlide1.xml"/>
  <Override ContentType="application/vnd.openxmlformats-officedocument.presentationml.notesSlide+xml" PartName="/ppt/notesSlides/notesSlide196.xml"/>
  <Override ContentType="application/vnd.openxmlformats-officedocument.presentationml.notesSlide+xml" PartName="/ppt/notesSlides/notesSlide250.xml"/>
  <Override ContentType="application/vnd.openxmlformats-officedocument.presentationml.notesSlide+xml" PartName="/ppt/notesSlides/notesSlide105.xml"/>
  <Override ContentType="application/vnd.openxmlformats-officedocument.presentationml.notesSlide+xml" PartName="/ppt/notesSlides/notesSlide148.xml"/>
  <Override ContentType="application/vnd.openxmlformats-officedocument.presentationml.notesSlide+xml" PartName="/ppt/notesSlides/notesSlide202.xml"/>
  <Override ContentType="application/vnd.openxmlformats-officedocument.presentationml.notesSlide+xml" PartName="/ppt/notesSlides/notesSlide39.xml"/>
  <Override ContentType="application/vnd.openxmlformats-officedocument.presentationml.notesSlide+xml" PartName="/ppt/notesSlides/notesSlide137.xml"/>
  <Override ContentType="application/vnd.openxmlformats-officedocument.presentationml.notesSlide+xml" PartName="/ppt/notesSlides/notesSlide277.xml"/>
  <Override ContentType="application/vnd.openxmlformats-officedocument.presentationml.notesSlide+xml" PartName="/ppt/notesSlides/notesSlide87.xml"/>
  <Override ContentType="application/vnd.openxmlformats-officedocument.presentationml.notesSlide+xml" PartName="/ppt/notesSlides/notesSlide44.xml"/>
  <Override ContentType="application/vnd.openxmlformats-officedocument.presentationml.notesSlide+xml" PartName="/ppt/notesSlides/notesSlide23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10.xml"/>
  <Override ContentType="application/vnd.openxmlformats-officedocument.presentationml.notesSlide+xml" PartName="/ppt/notesSlides/notesSlide184.xml"/>
  <Override ContentType="application/vnd.openxmlformats-officedocument.presentationml.notesSlide+xml" PartName="/ppt/notesSlides/notesSlide75.xml"/>
  <Override ContentType="application/vnd.openxmlformats-officedocument.presentationml.notesSlide+xml" PartName="/ppt/notesSlides/notesSlide229.xml"/>
  <Override ContentType="application/vnd.openxmlformats-officedocument.presentationml.notesSlide+xml" PartName="/ppt/notesSlides/notesSlide180.xml"/>
  <Override ContentType="application/vnd.openxmlformats-officedocument.presentationml.notesSlide+xml" PartName="/ppt/notesSlides/notesSlide172.xml"/>
  <Override ContentType="application/vnd.openxmlformats-officedocument.presentationml.notesSlide+xml" PartName="/ppt/notesSlides/notesSlide261.xml"/>
  <Override ContentType="application/vnd.openxmlformats-officedocument.presentationml.notesSlide+xml" PartName="/ppt/notesSlides/notesSlide9.xml"/>
  <Override ContentType="application/vnd.openxmlformats-officedocument.presentationml.notesSlide+xml" PartName="/ppt/notesSlides/notesSlide63.xml"/>
  <Override ContentType="application/vnd.openxmlformats-officedocument.presentationml.notesSlide+xml" PartName="/ppt/notesSlides/notesSlide270.xml"/>
  <Override ContentType="application/vnd.openxmlformats-officedocument.presentationml.notesSlide+xml" PartName="/ppt/notesSlides/notesSlide20.xml"/>
  <Override ContentType="application/vnd.openxmlformats-officedocument.presentationml.notesSlide+xml" PartName="/ppt/notesSlides/notesSlide21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253.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238.xml"/>
  <Override ContentType="application/vnd.openxmlformats-officedocument.presentationml.notesSlide+xml" PartName="/ppt/notesSlides/notesSlide15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52.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187.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225.xml"/>
  <Override ContentType="application/vnd.openxmlformats-officedocument.presentationml.notesSlide+xml" PartName="/ppt/notesSlides/notesSlide242.xml"/>
  <Override ContentType="application/vnd.openxmlformats-officedocument.presentationml.notesSlide+xml" PartName="/ppt/notesSlides/notesSlide268.xml"/>
  <Override ContentType="application/vnd.openxmlformats-officedocument.presentationml.notesSlide+xml" PartName="/ppt/notesSlides/notesSlide274.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24.xml"/>
  <Override ContentType="application/vnd.openxmlformats-officedocument.presentationml.notesSlide+xml" PartName="/ppt/notesSlides/notesSlide256.xml"/>
  <Override ContentType="application/vnd.openxmlformats-officedocument.presentationml.notesSlide+xml" PartName="/ppt/notesSlides/notesSlide213.xml"/>
  <Override ContentType="application/vnd.openxmlformats-officedocument.presentationml.notesSlide+xml" PartName="/ppt/notesSlides/notesSlide223.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77.xml"/>
  <Override ContentType="application/vnd.openxmlformats-officedocument.presentationml.notesSlide+xml" PartName="/ppt/notesSlides/notesSlide231.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266.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03.xml"/>
  <Override ContentType="application/vnd.openxmlformats-officedocument.presentationml.notesSlide+xml" PartName="/ppt/notesSlides/notesSlide13.xml"/>
  <Override ContentType="application/vnd.openxmlformats-officedocument.presentationml.notesSlide+xml" PartName="/ppt/notesSlides/notesSlide24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95.xml"/>
  <Override ContentType="application/vnd.openxmlformats-officedocument.presentationml.notesSlide+xml" PartName="/ppt/notesSlides/notesSlide183.xml"/>
  <Override ContentType="application/vnd.openxmlformats-officedocument.presentationml.notesSlide+xml" PartName="/ppt/notesSlides/notesSlide217.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167.xml"/>
  <Override ContentType="application/vnd.openxmlformats-officedocument.presentationml.notesSlide+xml" PartName="/ppt/notesSlides/notesSlide140.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51.xml"/>
  <Override ContentType="application/vnd.openxmlformats-officedocument.presentationml.notesSlide+xml" PartName="/ppt/notesSlides/notesSlide149.xml"/>
  <Override ContentType="application/vnd.openxmlformats-officedocument.presentationml.notesSlide+xml" PartName="/ppt/notesSlides/notesSlide252.xml"/>
  <Override ContentType="application/vnd.openxmlformats-officedocument.presentationml.notesSlide+xml" PartName="/ppt/notesSlides/notesSlide62.xml"/>
  <Override ContentType="application/vnd.openxmlformats-officedocument.presentationml.notesSlide+xml" PartName="/ppt/notesSlides/notesSlide235.xml"/>
  <Override ContentType="application/vnd.openxmlformats-officedocument.presentationml.notesSlide+xml" PartName="/ppt/notesSlides/notesSlide45.xml"/>
  <Override ContentType="application/vnd.openxmlformats-officedocument.presentationml.notesSlide+xml" PartName="/ppt/notesSlides/notesSlide28.xml"/>
  <Override ContentType="application/vnd.openxmlformats-officedocument.presentationml.notesSlide+xml" PartName="/ppt/notesSlides/notesSlide139.xml"/>
  <Override ContentType="application/vnd.openxmlformats-officedocument.presentationml.notesSlide+xml" PartName="/ppt/notesSlides/notesSlide278.xml"/>
  <Override ContentType="application/vnd.openxmlformats-officedocument.presentationml.notesSlide+xml" PartName="/ppt/notesSlides/notesSlide228.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199.xml"/>
  <Override ContentType="application/vnd.openxmlformats-officedocument.presentationml.notesSlide+xml" PartName="/ppt/notesSlides/notesSlide245.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90.xml"/>
  <Override ContentType="application/vnd.openxmlformats-officedocument.presentationml.notesSlide+xml" PartName="/ppt/notesSlides/notesSlide218.xml"/>
  <Override ContentType="application/vnd.openxmlformats-officedocument.presentationml.notesSlide+xml" PartName="/ppt/notesSlides/notesSlide262.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128.xml"/>
  <Override ContentType="application/vnd.openxmlformats-officedocument.presentationml.notesSlide+xml" PartName="/ppt/notesSlides/notesSlide267.xml"/>
  <Override ContentType="application/vnd.openxmlformats-officedocument.presentationml.notesSlide+xml" PartName="/ppt/notesSlides/notesSlide224.xml"/>
  <Override ContentType="application/vnd.openxmlformats-officedocument.presentationml.notesSlide+xml" PartName="/ppt/notesSlides/notesSlide241.xml"/>
  <Override ContentType="application/vnd.openxmlformats-officedocument.presentationml.notesSlide+xml" PartName="/ppt/notesSlides/notesSlide162.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207.xml"/>
  <Override ContentType="application/vnd.openxmlformats-officedocument.presentationml.notesSlide+xml" PartName="/ppt/notesSlides/notesSlide102.xml"/>
  <Override ContentType="application/vnd.openxmlformats-officedocument.presentationml.notesSlide+xml" PartName="/ppt/notesSlides/notesSlide8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88.xml"/>
  <Override ContentType="application/vnd.openxmlformats-officedocument.presentationml.notesSlide+xml" PartName="/ppt/notesSlides/notesSlide3.xml"/>
  <Override ContentType="application/vnd.openxmlformats-officedocument.presentationml.notesSlide+xml" PartName="/ppt/notesSlides/notesSlide50.xml"/>
  <Override ContentType="application/vnd.openxmlformats-officedocument.presentationml.notesSlide+xml" PartName="/ppt/notesSlides/notesSlide239.xml"/>
  <Override ContentType="application/vnd.openxmlformats-officedocument.presentationml.notesSlide+xml" PartName="/ppt/notesSlides/notesSlide240.xml"/>
  <Override ContentType="application/vnd.openxmlformats-officedocument.presentationml.notesSlide+xml" PartName="/ppt/notesSlides/notesSlide107.xml"/>
  <Override ContentType="application/vnd.openxmlformats-officedocument.presentationml.notesSlide+xml" PartName="/ppt/notesSlides/notesSlide186.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232.xml"/>
  <Override ContentType="application/vnd.openxmlformats-officedocument.presentationml.notesSlide+xml" PartName="/ppt/notesSlides/notesSlide275.xml"/>
  <Override ContentType="application/vnd.openxmlformats-officedocument.presentationml.notesSlide+xml" PartName="/ppt/notesSlides/notesSlide85.xml"/>
  <Override ContentType="application/vnd.openxmlformats-officedocument.presentationml.notesSlide+xml" PartName="/ppt/notesSlides/notesSlide194.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263.xml"/>
  <Override ContentType="application/vnd.openxmlformats-officedocument.presentationml.notesSlide+xml" PartName="/ppt/notesSlides/notesSlide25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182.xml"/>
  <Override ContentType="application/vnd.openxmlformats-officedocument.presentationml.notesSlide+xml" PartName="/ppt/notesSlides/notesSlide30.xml"/>
  <Override ContentType="application/vnd.openxmlformats-officedocument.presentationml.notesSlide+xml" PartName="/ppt/notesSlides/notesSlide220.xml"/>
  <Override ContentType="application/vnd.openxmlformats-officedocument.presentationml.notesSlide+xml" PartName="/ppt/notesSlides/notesSlide69.xml"/>
  <Override ContentType="application/vnd.openxmlformats-officedocument.presentationml.notesSlide+xml" PartName="/ppt/notesSlides/notesSlide178.xml"/>
  <Override ContentType="application/vnd.openxmlformats-officedocument.presentationml.notesSlide+xml" PartName="/ppt/notesSlides/notesSlide26.xml"/>
  <Override ContentType="application/vnd.openxmlformats-officedocument.presentationml.notesSlide+xml" PartName="/ppt/notesSlides/notesSlide135.xml"/>
  <Override ContentType="application/vnd.openxmlformats-officedocument.presentationml.notesSlide+xml" PartName="/ppt/notesSlides/notesSlide93.xml"/>
  <Override ContentType="application/vnd.openxmlformats-officedocument.presentationml.notesSlide+xml" PartName="/ppt/notesSlides/notesSlide204.xml"/>
  <Override ContentType="application/vnd.openxmlformats-officedocument.presentationml.notesSlide+xml" PartName="/ppt/notesSlides/notesSlide247.xml"/>
  <Override ContentType="application/vnd.openxmlformats-officedocument.presentationml.notesSlide+xml" PartName="/ppt/notesSlides/notesSlide57.xml"/>
  <Override ContentType="application/vnd.openxmlformats-officedocument.presentationml.notesSlide+xml" PartName="/ppt/notesSlides/notesSlide123.xml"/>
  <Override ContentType="application/vnd.openxmlformats-officedocument.presentationml.notesSlide+xml" PartName="/ppt/notesSlides/notesSlide171.xml"/>
  <Override ContentType="application/vnd.openxmlformats-officedocument.presentationml.notesSlide+xml" PartName="/ppt/notesSlides/notesSlide14.xml"/>
  <Override ContentType="application/vnd.openxmlformats-officedocument.presentationml.notesSlide+xml" PartName="/ppt/notesSlides/notesSlide216.xml"/>
  <Override ContentType="application/vnd.openxmlformats-officedocument.presentationml.notesSlide+xml" PartName="/ppt/notesSlides/notesSlide227.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98.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189.xml"/>
  <Override ContentType="application/vnd.openxmlformats-officedocument.presentationml.notesSlide+xml" PartName="/ppt/notesSlides/notesSlide46.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219.xml"/>
  <Override ContentType="application/vnd.openxmlformats-officedocument.presentationml.notesSlide+xml" PartName="/ppt/notesSlides/notesSlide11.xml"/>
  <Override ContentType="application/vnd.openxmlformats-officedocument.presentationml.notesSlide+xml" PartName="/ppt/notesSlides/notesSlide120.xml"/>
  <Override ContentType="application/vnd.openxmlformats-officedocument.presentationml.notesSlide+xml" PartName="/ppt/notesSlides/notesSlide236.xml"/>
  <Override ContentType="application/vnd.openxmlformats-officedocument.presentationml.notesSlide+xml" PartName="/ppt/notesSlides/notesSlide244.xml"/>
  <Override ContentType="application/vnd.openxmlformats-officedocument.presentationml.notesSlide+xml" PartName="/ppt/notesSlides/notesSlide201.xml"/>
  <Override ContentType="application/vnd.openxmlformats-officedocument.presentationml.notesSlide+xml" PartName="/ppt/notesSlides/notesSlide1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91.xml"/>
  <Override ContentType="application/vnd.openxmlformats-officedocument.presentationml.notesSlide+xml" PartName="/ppt/notesSlides/notesSlide20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65.xml"/>
  <Override ContentType="application/vnd.openxmlformats-officedocument.presentationml.notesSlide+xml" PartName="/ppt/notesSlides/notesSlide174.xml"/>
  <Override ContentType="application/vnd.openxmlformats-officedocument.presentationml.notesSlide+xml" PartName="/ppt/notesSlides/notesSlide272.xml"/>
  <Override ContentType="application/vnd.openxmlformats-officedocument.presentationml.notesSlide+xml" PartName="/ppt/notesSlides/notesSlide255.xml"/>
  <Override ContentType="application/vnd.openxmlformats-officedocument.presentationml.notesSlide+xml" PartName="/ppt/notesSlides/notesSlide212.xml"/>
  <Override ContentType="application/vnd.openxmlformats-officedocument.presentationml.notesSlide+xml" PartName="/ppt/notesSlides/notesSlide92.xml"/>
  <Override ContentType="application/vnd.openxmlformats-officedocument.presentationml.notesSlide+xml" PartName="/ppt/notesSlides/notesSlide193.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248.xml"/>
  <Override ContentType="application/vnd.openxmlformats-officedocument.presentationml.notesSlide+xml" PartName="/ppt/notesSlides/notesSlide116.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85.xml"/>
  <Override ContentType="application/vnd.openxmlformats-officedocument.presentationml.notesSlide+xml" PartName="/ppt/notesSlides/notesSlide215.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258.xml"/>
  <Override ContentType="application/vnd.openxmlformats-officedocument.presentationml.notesSlide+xml" PartName="/ppt/notesSlides/notesSlide169.xml"/>
  <Override ContentType="application/vnd.openxmlformats-officedocument.presentationml.notesSlide+xml" PartName="/ppt/notesSlides/notesSlide205.xml"/>
  <Override ContentType="application/vnd.openxmlformats-officedocument.presentationml.notesSlide+xml" PartName="/ppt/notesSlides/notesSlide108.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276.xml"/>
  <Override ContentType="application/vnd.openxmlformats-officedocument.presentationml.notesSlide+xml" PartName="/ppt/notesSlides/notesSlide86.xml"/>
  <Override ContentType="application/vnd.openxmlformats-officedocument.presentationml.notesSlide+xml" PartName="/ppt/notesSlides/notesSlide179.xml"/>
  <Override ContentType="application/vnd.openxmlformats-officedocument.presentationml.notesSlide+xml" PartName="/ppt/notesSlides/notesSlide233.xml"/>
  <Override ContentType="application/vnd.openxmlformats-officedocument.presentationml.notesSlide+xml" PartName="/ppt/notesSlides/notesSlide165.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264.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97.xml"/>
  <Override ContentType="application/vnd.openxmlformats-officedocument.presentationml.notesSlide+xml" PartName="/ppt/notesSlides/notesSlide221.xml"/>
  <Override ContentType="application/vnd.openxmlformats-officedocument.presentationml.notesSlide+xml" PartName="/ppt/notesSlides/notesSlide58.xml"/>
  <Override ContentType="application/vnd.openxmlformats-officedocument.presentationml.notesSlide+xml" PartName="/ppt/notesSlides/notesSlide154.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260.xml"/>
  <Override ContentType="application/vnd.openxmlformats-officedocument.presentationml.notesSlide+xml" PartName="/ppt/notesSlides/notesSlide70.xml"/>
  <Override ContentType="application/vnd.openxmlformats-officedocument.presentationml.notesSlide+xml" PartName="/ppt/notesSlides/notesSlide243.xml"/>
  <Override ContentType="application/vnd.openxmlformats-officedocument.presentationml.notesSlide+xml" PartName="/ppt/notesSlides/notesSlide111.xml"/>
  <Override ContentType="application/vnd.openxmlformats-officedocument.presentationml.notesSlide+xml" PartName="/ppt/notesSlides/notesSlide226.xml"/>
  <Override ContentType="application/vnd.openxmlformats-officedocument.presentationml.notesSlide+xml" PartName="/ppt/notesSlides/notesSlide269.xml"/>
  <Override ContentType="application/vnd.openxmlformats-officedocument.presentationml.notesSlide+xml" PartName="/ppt/notesSlides/notesSlide200.xml"/>
  <Override ContentType="application/vnd.openxmlformats-officedocument.presentationml.notesSlide+xml" PartName="/ppt/notesSlides/notesSlide181.xml"/>
  <Override ContentType="application/vnd.openxmlformats-officedocument.presentationml.notesSlide+xml" PartName="/ppt/notesSlides/notesSlide47.xml"/>
  <Override ContentType="application/vnd.openxmlformats-officedocument.presentationml.notesSlide+xml" PartName="/ppt/notesSlides/notesSlide209.xml"/>
  <Override ContentType="application/vnd.openxmlformats-officedocument.presentationml.notesSlide+xml" PartName="/ppt/notesSlides/notesSlide104.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164.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271.xml"/>
  <Override ContentType="application/vnd.openxmlformats-officedocument.presentationml.notesSlide+xml" PartName="/ppt/notesSlides/notesSlide237.xml"/>
  <Override ContentType="application/vnd.openxmlformats-officedocument.presentationml.notesSlide+xml" PartName="/ppt/notesSlides/notesSlide211.xml"/>
  <Override ContentType="application/vnd.openxmlformats-officedocument.presentationml.notesSlide+xml" PartName="/ppt/notesSlides/notesSlide254.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96.xml"/>
  <Override ContentType="application/vnd.openxmlformats-officedocument.presentationml.notesSlide+xml" PartName="/ppt/notesSlides/notesSlide192.xml"/>
  <Override ContentType="application/vnd.openxmlformats-officedocument.presentationml.notesSlide+xml" PartName="/ppt/notesSlides/notesSlide19.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253.xml"/>
  <Override ContentType="application/vnd.openxmlformats-officedocument.presentationml.slide+xml" PartName="/ppt/slides/slide43.xml"/>
  <Override ContentType="application/vnd.openxmlformats-officedocument.presentationml.slide+xml" PartName="/ppt/slides/slide199.xml"/>
  <Override ContentType="application/vnd.openxmlformats-officedocument.presentationml.slide+xml" PartName="/ppt/slides/slide210.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202.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5.xml"/>
  <Override ContentType="application/vnd.openxmlformats-officedocument.presentationml.slide+xml" PartName="/ppt/slides/slide237.xml"/>
  <Override ContentType="application/vnd.openxmlformats-officedocument.presentationml.slide+xml" PartName="/ppt/slides/slide261.xml"/>
  <Override ContentType="application/vnd.openxmlformats-officedocument.presentationml.slide+xml" PartName="/ppt/slides/slide51.xml"/>
  <Override ContentType="application/vnd.openxmlformats-officedocument.presentationml.slide+xml" PartName="/ppt/slides/slide245.xml"/>
  <Override ContentType="application/vnd.openxmlformats-officedocument.presentationml.slide+xml" PartName="/ppt/slides/slide113.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217.xml"/>
  <Override ContentType="application/vnd.openxmlformats-officedocument.presentationml.slide+xml" PartName="/ppt/slides/slide71.xml"/>
  <Override ContentType="application/vnd.openxmlformats-officedocument.presentationml.slide+xml" PartName="/ppt/slides/slide179.xml"/>
  <Override ContentType="application/vnd.openxmlformats-officedocument.presentationml.slide+xml" PartName="/ppt/slides/slide276.xml"/>
  <Override ContentType="application/vnd.openxmlformats-officedocument.presentationml.slide+xml" PartName="/ppt/slides/slide233.xml"/>
  <Override ContentType="application/vnd.openxmlformats-officedocument.presentationml.slide+xml" PartName="/ppt/slides/slide66.xml"/>
  <Override ContentType="application/vnd.openxmlformats-officedocument.presentationml.slide+xml" PartName="/ppt/slides/slide265.xml"/>
  <Override ContentType="application/vnd.openxmlformats-officedocument.presentationml.slide+xml" PartName="/ppt/slides/slide23.xml"/>
  <Override ContentType="application/vnd.openxmlformats-officedocument.presentationml.slide+xml" PartName="/ppt/slides/slide229.xml"/>
  <Override ContentType="application/vnd.openxmlformats-officedocument.presentationml.slide+xml" PartName="/ppt/slides/slide136.xml"/>
  <Override ContentType="application/vnd.openxmlformats-officedocument.presentationml.slide+xml" PartName="/ppt/slides/slide184.xml"/>
  <Override ContentType="application/vnd.openxmlformats-officedocument.presentationml.slide+xml" PartName="/ppt/slides/slide141.xml"/>
  <Override ContentType="application/vnd.openxmlformats-officedocument.presentationml.slide+xml" PartName="/ppt/slides/slide82.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187.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257.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214.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206.xml"/>
  <Override ContentType="application/vnd.openxmlformats-officedocument.presentationml.slide+xml" PartName="/ppt/slides/slide55.xml"/>
  <Override ContentType="application/vnd.openxmlformats-officedocument.presentationml.slide+xml" PartName="/ppt/slides/slide249.xml"/>
  <Override ContentType="application/vnd.openxmlformats-officedocument.presentationml.slide+xml" PartName="/ppt/slides/slide195.xml"/>
  <Override ContentType="application/vnd.openxmlformats-officedocument.presentationml.slide+xml" PartName="/ppt/slides/slide272.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242.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59.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176.xml"/>
  <Override ContentType="application/vnd.openxmlformats-officedocument.presentationml.slide+xml" PartName="/ppt/slides/slide268.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225.xml"/>
  <Override ContentType="application/vnd.openxmlformats-officedocument.presentationml.slide+xml" PartName="/ppt/slides/slide180.xml"/>
  <Override ContentType="application/vnd.openxmlformats-officedocument.presentationml.slide+xml" PartName="/ppt/slides/slide18.xml"/>
  <Override ContentType="application/vnd.openxmlformats-officedocument.presentationml.slide+xml" PartName="/ppt/slides/slide201.xml"/>
  <Override ContentType="application/vnd.openxmlformats-officedocument.presentationml.slide+xml" PartName="/ppt/slides/slide244.xml"/>
  <Override ContentType="application/vnd.openxmlformats-officedocument.presentationml.slide+xml" PartName="/ppt/slides/slide52.xml"/>
  <Override ContentType="application/vnd.openxmlformats-officedocument.presentationml.slide+xml" PartName="/ppt/slides/slide270.xml"/>
  <Override ContentType="application/vnd.openxmlformats-officedocument.presentationml.slide+xml" PartName="/ppt/slides/slide95.xml"/>
  <Override ContentType="application/vnd.openxmlformats-officedocument.presentationml.slide+xml" PartName="/ppt/slides/slide181.xml"/>
  <Override ContentType="application/vnd.openxmlformats-officedocument.presentationml.slide+xml" PartName="/ppt/slides/slide157.xml"/>
  <Override ContentType="application/vnd.openxmlformats-officedocument.presentationml.slide+xml" PartName="/ppt/slides/slide211.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254.xml"/>
  <Override ContentType="application/vnd.openxmlformats-officedocument.presentationml.slide+xml" PartName="/ppt/slides/slide122.xml"/>
  <Override ContentType="application/vnd.openxmlformats-officedocument.presentationml.slide+xml" PartName="/ppt/slides/slide147.xml"/>
  <Override ContentType="application/vnd.openxmlformats-officedocument.presentationml.slide+xml" PartName="/ppt/slides/slide191.xml"/>
  <Override ContentType="application/vnd.openxmlformats-officedocument.presentationml.slide+xml" PartName="/ppt/slides/slide23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250.xml"/>
  <Override ContentType="application/vnd.openxmlformats-officedocument.presentationml.slide+xml" PartName="/ppt/slides/slide153.xml"/>
  <Override ContentType="application/vnd.openxmlformats-officedocument.presentationml.slide+xml" PartName="/ppt/slides/slide248.xml"/>
  <Override ContentType="application/vnd.openxmlformats-officedocument.presentationml.slide+xml" PartName="/ppt/slides/slide67.xml"/>
  <Override ContentType="application/vnd.openxmlformats-officedocument.presentationml.slide+xml" PartName="/ppt/slides/slide196.xml"/>
  <Override ContentType="application/vnd.openxmlformats-officedocument.presentationml.slide+xml" PartName="/ppt/slides/slide171.xml"/>
  <Override ContentType="application/vnd.openxmlformats-officedocument.presentationml.slide+xml" PartName="/ppt/slides/slide259.xml"/>
  <Override ContentType="application/vnd.openxmlformats-officedocument.presentationml.slide+xml" PartName="/ppt/slides/slide49.xml"/>
  <Override ContentType="application/vnd.openxmlformats-officedocument.presentationml.slide+xml" PartName="/ppt/slides/slide216.xml"/>
  <Override ContentType="application/vnd.openxmlformats-officedocument.presentationml.slide+xml" PartName="/ppt/slides/slide83.xml"/>
  <Override ContentType="application/vnd.openxmlformats-officedocument.presentationml.slide+xml" PartName="/ppt/slides/slide6.xml"/>
  <Override ContentType="application/vnd.openxmlformats-officedocument.presentationml.slide+xml" PartName="/ppt/slides/slide264.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221.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258.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86.xml"/>
  <Override ContentType="application/vnd.openxmlformats-officedocument.presentationml.slide+xml" PartName="/ppt/slides/slide215.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222.xml"/>
  <Override ContentType="application/vnd.openxmlformats-officedocument.presentationml.slide+xml" PartName="/ppt/slides/slide205.xml"/>
  <Override ContentType="application/vnd.openxmlformats-officedocument.presentationml.slide+xml" PartName="/ppt/slides/slide160.xml"/>
  <Override ContentType="application/vnd.openxmlformats-officedocument.presentationml.slide+xml" PartName="/ppt/slides/slide232.xml"/>
  <Override ContentType="application/vnd.openxmlformats-officedocument.presentationml.slide+xml" PartName="/ppt/slides/slide100.xml"/>
  <Override ContentType="application/vnd.openxmlformats-officedocument.presentationml.slide+xml" PartName="/ppt/slides/slide90.xml"/>
  <Override ContentType="application/vnd.openxmlformats-officedocument.presentationml.slide+xml" PartName="/ppt/slides/slide143.xml"/>
  <Override ContentType="application/vnd.openxmlformats-officedocument.presentationml.slide+xml" PartName="/ppt/slides/slide275.xml"/>
  <Override ContentType="application/vnd.openxmlformats-officedocument.presentationml.slide+xml" PartName="/ppt/slides/slide132.xml"/>
  <Override ContentType="application/vnd.openxmlformats-officedocument.presentationml.slide+xml" PartName="/ppt/slides/slide62.xml"/>
  <Override ContentType="application/vnd.openxmlformats-officedocument.presentationml.slide+xml" PartName="/ppt/slides/slide175.xml"/>
  <Override ContentType="application/vnd.openxmlformats-officedocument.presentationml.slide+xml" PartName="/ppt/slides/slide269.xml"/>
  <Override ContentType="application/vnd.openxmlformats-officedocument.presentationml.slide+xml" PartName="/ppt/slides/slide1.xml"/>
  <Override ContentType="application/vnd.openxmlformats-officedocument.presentationml.slide+xml" PartName="/ppt/slides/slide192.xml"/>
  <Override ContentType="application/vnd.openxmlformats-officedocument.presentationml.slide+xml" PartName="/ppt/slides/slide45.xml"/>
  <Override ContentType="application/vnd.openxmlformats-officedocument.presentationml.slide+xml" PartName="/ppt/slides/slide226.xml"/>
  <Override ContentType="application/vnd.openxmlformats-officedocument.presentationml.slide+xml" PartName="/ppt/slides/slide28.xml"/>
  <Override ContentType="application/vnd.openxmlformats-officedocument.presentationml.slide+xml" PartName="/ppt/slides/slide209.xml"/>
  <Override ContentType="application/vnd.openxmlformats-officedocument.presentationml.slide+xml" PartName="/ppt/slides/slide200.xml"/>
  <Override ContentType="application/vnd.openxmlformats-officedocument.presentationml.slide+xml" PartName="/ppt/slides/slide243.xml"/>
  <Override ContentType="application/vnd.openxmlformats-officedocument.presentationml.slide+xml" PartName="/ppt/slides/slide88.xml"/>
  <Override ContentType="application/vnd.openxmlformats-officedocument.presentationml.slide+xml" PartName="/ppt/slides/slide158.xml"/>
  <Override ContentType="application/vnd.openxmlformats-officedocument.presentationml.slide+xml" PartName="/ppt/slides/slide115.xml"/>
  <Override ContentType="application/vnd.openxmlformats-officedocument.presentationml.slide+xml" PartName="/ppt/slides/slide260.xml"/>
  <Override ContentType="application/vnd.openxmlformats-officedocument.presentationml.slide+xml" PartName="/ppt/slides/slide3.xml"/>
  <Override ContentType="application/vnd.openxmlformats-officedocument.presentationml.slide+xml" PartName="/ppt/slides/slide182.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71.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190.xml"/>
  <Override ContentType="application/vnd.openxmlformats-officedocument.presentationml.slide+xml" PartName="/ppt/slides/slide227.xml"/>
  <Override ContentType="application/vnd.openxmlformats-officedocument.presentationml.slide+xml" PartName="/ppt/slides/slide33.xml"/>
  <Override ContentType="application/vnd.openxmlformats-officedocument.presentationml.slide+xml" PartName="/ppt/slides/slide219.xml"/>
  <Override ContentType="application/vnd.openxmlformats-officedocument.presentationml.slide+xml" PartName="/ppt/slides/slide68.xml"/>
  <Override ContentType="application/vnd.openxmlformats-officedocument.presentationml.slide+xml" PartName="/ppt/slides/slide170.xml"/>
  <Override ContentType="application/vnd.openxmlformats-officedocument.presentationml.slide+xml" PartName="/ppt/slides/slide204.xml"/>
  <Override ContentType="application/vnd.openxmlformats-officedocument.presentationml.slide+xml" PartName="/ppt/slides/slide247.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220.xml"/>
  <Override ContentType="application/vnd.openxmlformats-officedocument.presentationml.slide+xml" PartName="/ppt/slides/slide263.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235.xml"/>
  <Override ContentType="application/vnd.openxmlformats-officedocument.presentationml.slide+xml" PartName="/ppt/slides/slide278.xml"/>
  <Override ContentType="application/vnd.openxmlformats-officedocument.presentationml.slide+xml" PartName="/ppt/slides/slide154.xml"/>
  <Override ContentType="application/vnd.openxmlformats-officedocument.presentationml.slide+xml" PartName="/ppt/slides/slide197.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25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3.xml"/>
  <Override ContentType="application/vnd.openxmlformats-officedocument.presentationml.slide+xml" PartName="/ppt/slides/slide266.xml"/>
  <Override ContentType="application/vnd.openxmlformats-officedocument.presentationml.slide+xml" PartName="/ppt/slides/slide240.xml"/>
  <Override ContentType="application/vnd.openxmlformats-officedocument.presentationml.slide+xml" PartName="/ppt/slides/slide22.xml"/>
  <Override ContentType="application/vnd.openxmlformats-officedocument.presentationml.slide+xml" PartName="/ppt/slides/slide185.xml"/>
  <Override ContentType="application/vnd.openxmlformats-officedocument.presentationml.slide+xml" PartName="/ppt/slides/slide231.xml"/>
  <Override ContentType="application/vnd.openxmlformats-officedocument.presentationml.slide+xml" PartName="/ppt/slides/slide65.xml"/>
  <Override ContentType="application/vnd.openxmlformats-officedocument.presentationml.slide+xml" PartName="/ppt/slides/slide118.xml"/>
  <Override ContentType="application/vnd.openxmlformats-officedocument.presentationml.slide+xml" PartName="/ppt/slides/slide274.xml"/>
  <Override ContentType="application/vnd.openxmlformats-officedocument.presentationml.slide+xml" PartName="/ppt/slides/slide142.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178.xml"/>
  <Override ContentType="application/vnd.openxmlformats-officedocument.presentationml.slide+xml" PartName="/ppt/slides/slide29.xml"/>
  <Override ContentType="application/vnd.openxmlformats-officedocument.presentationml.slide+xml" PartName="/ppt/slides/slide212.xml"/>
  <Override ContentType="application/vnd.openxmlformats-officedocument.presentationml.slide+xml" PartName="/ppt/slides/slide255.xml"/>
  <Override ContentType="application/vnd.openxmlformats-officedocument.presentationml.slide+xml" PartName="/ppt/slides/slide76.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89.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57.xml"/>
  <Override ContentType="application/vnd.openxmlformats-officedocument.presentationml.slide+xml" PartName="/ppt/slides/slide238.xml"/>
  <Override ContentType="application/vnd.openxmlformats-officedocument.presentationml.slide+xml" PartName="/ppt/slides/slide44.xml"/>
  <Override ContentType="application/vnd.openxmlformats-officedocument.presentationml.slide+xml" PartName="/ppt/slides/slide193.xml"/>
  <Override ContentType="application/vnd.openxmlformats-officedocument.presentationml.slide+xml" PartName="/ppt/slides/slide208.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22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198.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218.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6.xml"/>
  <Override ContentType="application/vnd.openxmlformats-officedocument.presentationml.slide+xml" PartName="/ppt/slides/slide262.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277.xml"/>
  <Override ContentType="application/vnd.openxmlformats-officedocument.presentationml.slide+xml" PartName="/ppt/slides/slide11.xml"/>
  <Override ContentType="application/vnd.openxmlformats-officedocument.presentationml.slide+xml" PartName="/ppt/slides/slide183.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246.xml"/>
  <Override ContentType="application/vnd.openxmlformats-officedocument.presentationml.slide+xml" PartName="/ppt/slides/slide149.xml"/>
  <Override ContentType="application/vnd.openxmlformats-officedocument.presentationml.slide+xml" PartName="/ppt/slides/slide203.xml"/>
  <Override ContentType="application/vnd.openxmlformats-officedocument.presentationml.slide+xml" PartName="/ppt/slides/slide252.xml"/>
  <Override ContentType="application/vnd.openxmlformats-officedocument.presentationml.slide+xml" PartName="/ppt/slides/slide124.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234.xml"/>
  <Override ContentType="application/vnd.openxmlformats-officedocument.presentationml.slide+xml" PartName="/ppt/slides/slide194.xml"/>
  <Override ContentType="application/vnd.openxmlformats-officedocument.presentationml.slide+xml" PartName="/ppt/slides/slide151.xml"/>
  <Override ContentType="application/vnd.openxmlformats-officedocument.presentationml.slide+xml" PartName="/ppt/slides/slide177.xml"/>
  <Override ContentType="application/vnd.openxmlformats-officedocument.presentationml.slide+xml" PartName="/ppt/slides/slide134.xml"/>
  <Override ContentType="application/vnd.openxmlformats-officedocument.presentationml.slide+xml" PartName="/ppt/slides/slide207.xml"/>
  <Override ContentType="application/vnd.openxmlformats-officedocument.presentationml.slide+xml" PartName="/ppt/slides/slide224.xml"/>
  <Override ContentType="application/vnd.openxmlformats-officedocument.presentationml.slide+xml" PartName="/ppt/slides/slide47.xml"/>
  <Override ContentType="application/vnd.openxmlformats-officedocument.presentationml.slide+xml" PartName="/ppt/slides/slide267.xml"/>
  <Override ContentType="application/vnd.openxmlformats-officedocument.presentationml.slide+xml" PartName="/ppt/slides/slide241.xml"/>
  <Override ContentType="application/vnd.openxmlformats-officedocument.presentationml.slide+xml" PartName="/ppt/slides/slide21.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88.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75.xml"/>
  <Override ContentType="application/vnd.openxmlformats-officedocument.presentationml.slide+xml" PartName="/ppt/slides/slide213.xml"/>
  <Override ContentType="application/vnd.openxmlformats-officedocument.presentationml.slide+xml" PartName="/ppt/slides/slide58.xml"/>
  <Override ContentType="application/vnd.openxmlformats-officedocument.presentationml.slide+xml" PartName="/ppt/slides/slide239.xml"/>
  <Override ContentType="application/vnd.openxmlformats-officedocument.presentationml.slide+xml" PartName="/ppt/slides/slide15.xml"/>
  <Override ContentType="application/vnd.openxmlformats-officedocument.presentationml.slide+xml" PartName="/ppt/slides/slide230.xml"/>
  <Override ContentType="application/vnd.openxmlformats-officedocument.presentationml.slide+xml" PartName="/ppt/slides/slide256.xml"/>
  <Override ContentType="application/vnd.openxmlformats-officedocument.presentationml.slide+xml" PartName="/ppt/slides/slide128.xml"/>
  <Override ContentType="application/vnd.openxmlformats-officedocument.presentationml.slide+xml" PartName="/ppt/slides/slide273.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 id="409" r:id="rId159"/>
    <p:sldId id="410" r:id="rId160"/>
    <p:sldId id="411" r:id="rId161"/>
    <p:sldId id="412" r:id="rId162"/>
    <p:sldId id="413" r:id="rId163"/>
    <p:sldId id="414" r:id="rId164"/>
    <p:sldId id="415" r:id="rId165"/>
    <p:sldId id="416" r:id="rId166"/>
    <p:sldId id="417" r:id="rId167"/>
    <p:sldId id="418" r:id="rId168"/>
    <p:sldId id="419" r:id="rId169"/>
    <p:sldId id="420" r:id="rId170"/>
    <p:sldId id="421" r:id="rId171"/>
    <p:sldId id="422" r:id="rId172"/>
    <p:sldId id="423" r:id="rId173"/>
    <p:sldId id="424" r:id="rId174"/>
    <p:sldId id="425" r:id="rId175"/>
    <p:sldId id="426" r:id="rId176"/>
    <p:sldId id="427" r:id="rId177"/>
    <p:sldId id="428" r:id="rId178"/>
    <p:sldId id="429" r:id="rId179"/>
    <p:sldId id="430" r:id="rId180"/>
    <p:sldId id="431" r:id="rId181"/>
    <p:sldId id="432" r:id="rId182"/>
    <p:sldId id="433" r:id="rId183"/>
    <p:sldId id="434" r:id="rId184"/>
    <p:sldId id="435" r:id="rId185"/>
    <p:sldId id="436" r:id="rId186"/>
    <p:sldId id="437" r:id="rId187"/>
    <p:sldId id="438" r:id="rId188"/>
    <p:sldId id="439" r:id="rId189"/>
    <p:sldId id="440" r:id="rId190"/>
    <p:sldId id="441" r:id="rId191"/>
    <p:sldId id="442" r:id="rId192"/>
    <p:sldId id="443" r:id="rId193"/>
    <p:sldId id="444" r:id="rId194"/>
    <p:sldId id="445" r:id="rId195"/>
    <p:sldId id="446" r:id="rId196"/>
    <p:sldId id="447" r:id="rId197"/>
    <p:sldId id="448" r:id="rId198"/>
    <p:sldId id="449" r:id="rId199"/>
    <p:sldId id="450" r:id="rId200"/>
    <p:sldId id="451" r:id="rId201"/>
    <p:sldId id="452" r:id="rId202"/>
    <p:sldId id="453" r:id="rId203"/>
    <p:sldId id="454" r:id="rId204"/>
    <p:sldId id="455" r:id="rId205"/>
    <p:sldId id="456" r:id="rId206"/>
    <p:sldId id="457" r:id="rId207"/>
    <p:sldId id="458" r:id="rId208"/>
    <p:sldId id="459" r:id="rId209"/>
    <p:sldId id="460" r:id="rId210"/>
    <p:sldId id="461" r:id="rId211"/>
    <p:sldId id="462" r:id="rId212"/>
    <p:sldId id="463" r:id="rId213"/>
    <p:sldId id="464" r:id="rId214"/>
    <p:sldId id="465" r:id="rId215"/>
    <p:sldId id="466" r:id="rId216"/>
    <p:sldId id="467" r:id="rId217"/>
    <p:sldId id="468" r:id="rId218"/>
    <p:sldId id="469" r:id="rId219"/>
    <p:sldId id="470" r:id="rId220"/>
    <p:sldId id="471" r:id="rId221"/>
    <p:sldId id="472" r:id="rId222"/>
    <p:sldId id="473" r:id="rId223"/>
    <p:sldId id="474" r:id="rId224"/>
    <p:sldId id="475" r:id="rId225"/>
    <p:sldId id="476" r:id="rId226"/>
    <p:sldId id="477" r:id="rId227"/>
    <p:sldId id="478" r:id="rId228"/>
    <p:sldId id="479" r:id="rId229"/>
    <p:sldId id="480" r:id="rId230"/>
    <p:sldId id="481" r:id="rId231"/>
    <p:sldId id="482" r:id="rId232"/>
    <p:sldId id="483" r:id="rId233"/>
    <p:sldId id="484" r:id="rId234"/>
    <p:sldId id="485" r:id="rId235"/>
    <p:sldId id="486" r:id="rId236"/>
    <p:sldId id="487" r:id="rId237"/>
    <p:sldId id="488" r:id="rId238"/>
    <p:sldId id="489" r:id="rId239"/>
    <p:sldId id="490" r:id="rId240"/>
    <p:sldId id="491" r:id="rId241"/>
    <p:sldId id="492" r:id="rId242"/>
    <p:sldId id="493" r:id="rId243"/>
    <p:sldId id="494" r:id="rId244"/>
    <p:sldId id="495" r:id="rId245"/>
    <p:sldId id="496" r:id="rId246"/>
    <p:sldId id="497" r:id="rId247"/>
    <p:sldId id="498" r:id="rId248"/>
    <p:sldId id="499" r:id="rId249"/>
    <p:sldId id="500" r:id="rId250"/>
    <p:sldId id="501" r:id="rId251"/>
    <p:sldId id="502" r:id="rId252"/>
    <p:sldId id="503" r:id="rId253"/>
    <p:sldId id="504" r:id="rId254"/>
    <p:sldId id="505" r:id="rId255"/>
    <p:sldId id="506" r:id="rId256"/>
    <p:sldId id="507" r:id="rId257"/>
    <p:sldId id="508" r:id="rId258"/>
    <p:sldId id="509" r:id="rId259"/>
    <p:sldId id="510" r:id="rId260"/>
    <p:sldId id="511" r:id="rId261"/>
    <p:sldId id="512" r:id="rId262"/>
    <p:sldId id="513" r:id="rId263"/>
    <p:sldId id="514" r:id="rId264"/>
    <p:sldId id="515" r:id="rId265"/>
    <p:sldId id="516" r:id="rId266"/>
    <p:sldId id="517" r:id="rId267"/>
    <p:sldId id="518" r:id="rId268"/>
    <p:sldId id="519" r:id="rId269"/>
    <p:sldId id="520" r:id="rId270"/>
    <p:sldId id="521" r:id="rId271"/>
    <p:sldId id="522" r:id="rId272"/>
    <p:sldId id="523" r:id="rId273"/>
    <p:sldId id="524" r:id="rId274"/>
    <p:sldId id="525" r:id="rId275"/>
    <p:sldId id="526" r:id="rId276"/>
    <p:sldId id="527" r:id="rId277"/>
    <p:sldId id="528" r:id="rId278"/>
    <p:sldId id="529" r:id="rId279"/>
    <p:sldId id="530" r:id="rId280"/>
    <p:sldId id="531" r:id="rId281"/>
    <p:sldId id="532" r:id="rId282"/>
    <p:sldId id="533" r:id="rId283"/>
  </p:sldIdLst>
  <p:sldSz cy="5143500" cx="9144000"/>
  <p:notesSz cx="6858000" cy="9144000"/>
  <p:embeddedFontLst>
    <p:embeddedFont>
      <p:font typeface="Handlee"/>
      <p:regular r:id="rId28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190" Type="http://schemas.openxmlformats.org/officeDocument/2006/relationships/slide" Target="slides/slide18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194" Type="http://schemas.openxmlformats.org/officeDocument/2006/relationships/slide" Target="slides/slide189.xml"/><Relationship Id="rId43" Type="http://schemas.openxmlformats.org/officeDocument/2006/relationships/slide" Target="slides/slide38.xml"/><Relationship Id="rId193" Type="http://schemas.openxmlformats.org/officeDocument/2006/relationships/slide" Target="slides/slide188.xml"/><Relationship Id="rId46" Type="http://schemas.openxmlformats.org/officeDocument/2006/relationships/slide" Target="slides/slide41.xml"/><Relationship Id="rId192" Type="http://schemas.openxmlformats.org/officeDocument/2006/relationships/slide" Target="slides/slide187.xml"/><Relationship Id="rId45" Type="http://schemas.openxmlformats.org/officeDocument/2006/relationships/slide" Target="slides/slide40.xml"/><Relationship Id="rId191" Type="http://schemas.openxmlformats.org/officeDocument/2006/relationships/slide" Target="slides/slide186.xml"/><Relationship Id="rId48" Type="http://schemas.openxmlformats.org/officeDocument/2006/relationships/slide" Target="slides/slide43.xml"/><Relationship Id="rId187" Type="http://schemas.openxmlformats.org/officeDocument/2006/relationships/slide" Target="slides/slide182.xml"/><Relationship Id="rId47" Type="http://schemas.openxmlformats.org/officeDocument/2006/relationships/slide" Target="slides/slide42.xml"/><Relationship Id="rId186" Type="http://schemas.openxmlformats.org/officeDocument/2006/relationships/slide" Target="slides/slide181.xml"/><Relationship Id="rId185" Type="http://schemas.openxmlformats.org/officeDocument/2006/relationships/slide" Target="slides/slide180.xml"/><Relationship Id="rId49" Type="http://schemas.openxmlformats.org/officeDocument/2006/relationships/slide" Target="slides/slide44.xml"/><Relationship Id="rId184" Type="http://schemas.openxmlformats.org/officeDocument/2006/relationships/slide" Target="slides/slide179.xml"/><Relationship Id="rId189" Type="http://schemas.openxmlformats.org/officeDocument/2006/relationships/slide" Target="slides/slide184.xml"/><Relationship Id="rId188" Type="http://schemas.openxmlformats.org/officeDocument/2006/relationships/slide" Target="slides/slide18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183" Type="http://schemas.openxmlformats.org/officeDocument/2006/relationships/slide" Target="slides/slide178.xml"/><Relationship Id="rId32" Type="http://schemas.openxmlformats.org/officeDocument/2006/relationships/slide" Target="slides/slide27.xml"/><Relationship Id="rId182" Type="http://schemas.openxmlformats.org/officeDocument/2006/relationships/slide" Target="slides/slide177.xml"/><Relationship Id="rId35" Type="http://schemas.openxmlformats.org/officeDocument/2006/relationships/slide" Target="slides/slide30.xml"/><Relationship Id="rId181" Type="http://schemas.openxmlformats.org/officeDocument/2006/relationships/slide" Target="slides/slide176.xml"/><Relationship Id="rId34" Type="http://schemas.openxmlformats.org/officeDocument/2006/relationships/slide" Target="slides/slide29.xml"/><Relationship Id="rId180" Type="http://schemas.openxmlformats.org/officeDocument/2006/relationships/slide" Target="slides/slide175.xml"/><Relationship Id="rId37" Type="http://schemas.openxmlformats.org/officeDocument/2006/relationships/slide" Target="slides/slide32.xml"/><Relationship Id="rId176" Type="http://schemas.openxmlformats.org/officeDocument/2006/relationships/slide" Target="slides/slide171.xml"/><Relationship Id="rId36" Type="http://schemas.openxmlformats.org/officeDocument/2006/relationships/slide" Target="slides/slide31.xml"/><Relationship Id="rId175" Type="http://schemas.openxmlformats.org/officeDocument/2006/relationships/slide" Target="slides/slide170.xml"/><Relationship Id="rId39" Type="http://schemas.openxmlformats.org/officeDocument/2006/relationships/slide" Target="slides/slide34.xml"/><Relationship Id="rId174" Type="http://schemas.openxmlformats.org/officeDocument/2006/relationships/slide" Target="slides/slide169.xml"/><Relationship Id="rId38" Type="http://schemas.openxmlformats.org/officeDocument/2006/relationships/slide" Target="slides/slide33.xml"/><Relationship Id="rId173" Type="http://schemas.openxmlformats.org/officeDocument/2006/relationships/slide" Target="slides/slide168.xml"/><Relationship Id="rId179" Type="http://schemas.openxmlformats.org/officeDocument/2006/relationships/slide" Target="slides/slide174.xml"/><Relationship Id="rId178" Type="http://schemas.openxmlformats.org/officeDocument/2006/relationships/slide" Target="slides/slide173.xml"/><Relationship Id="rId177" Type="http://schemas.openxmlformats.org/officeDocument/2006/relationships/slide" Target="slides/slide172.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98" Type="http://schemas.openxmlformats.org/officeDocument/2006/relationships/slide" Target="slides/slide193.xml"/><Relationship Id="rId14" Type="http://schemas.openxmlformats.org/officeDocument/2006/relationships/slide" Target="slides/slide9.xml"/><Relationship Id="rId197" Type="http://schemas.openxmlformats.org/officeDocument/2006/relationships/slide" Target="slides/slide192.xml"/><Relationship Id="rId17" Type="http://schemas.openxmlformats.org/officeDocument/2006/relationships/slide" Target="slides/slide12.xml"/><Relationship Id="rId196" Type="http://schemas.openxmlformats.org/officeDocument/2006/relationships/slide" Target="slides/slide191.xml"/><Relationship Id="rId16" Type="http://schemas.openxmlformats.org/officeDocument/2006/relationships/slide" Target="slides/slide11.xml"/><Relationship Id="rId195" Type="http://schemas.openxmlformats.org/officeDocument/2006/relationships/slide" Target="slides/slide190.xml"/><Relationship Id="rId19" Type="http://schemas.openxmlformats.org/officeDocument/2006/relationships/slide" Target="slides/slide14.xml"/><Relationship Id="rId18" Type="http://schemas.openxmlformats.org/officeDocument/2006/relationships/slide" Target="slides/slide13.xml"/><Relationship Id="rId199" Type="http://schemas.openxmlformats.org/officeDocument/2006/relationships/slide" Target="slides/slide194.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slide" Target="slides/slide145.xml"/><Relationship Id="rId271" Type="http://schemas.openxmlformats.org/officeDocument/2006/relationships/slide" Target="slides/slide266.xml"/><Relationship Id="rId87" Type="http://schemas.openxmlformats.org/officeDocument/2006/relationships/slide" Target="slides/slide82.xml"/><Relationship Id="rId270" Type="http://schemas.openxmlformats.org/officeDocument/2006/relationships/slide" Target="slides/slide265.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149" Type="http://schemas.openxmlformats.org/officeDocument/2006/relationships/slide" Target="slides/slide144.xml"/><Relationship Id="rId4" Type="http://schemas.openxmlformats.org/officeDocument/2006/relationships/slideMaster" Target="slideMasters/slideMaster1.xml"/><Relationship Id="rId148" Type="http://schemas.openxmlformats.org/officeDocument/2006/relationships/slide" Target="slides/slide143.xml"/><Relationship Id="rId269" Type="http://schemas.openxmlformats.org/officeDocument/2006/relationships/slide" Target="slides/slide264.xml"/><Relationship Id="rId9" Type="http://schemas.openxmlformats.org/officeDocument/2006/relationships/slide" Target="slides/slide4.xml"/><Relationship Id="rId143" Type="http://schemas.openxmlformats.org/officeDocument/2006/relationships/slide" Target="slides/slide138.xml"/><Relationship Id="rId264" Type="http://schemas.openxmlformats.org/officeDocument/2006/relationships/slide" Target="slides/slide259.xml"/><Relationship Id="rId142" Type="http://schemas.openxmlformats.org/officeDocument/2006/relationships/slide" Target="slides/slide137.xml"/><Relationship Id="rId263" Type="http://schemas.openxmlformats.org/officeDocument/2006/relationships/slide" Target="slides/slide258.xml"/><Relationship Id="rId141" Type="http://schemas.openxmlformats.org/officeDocument/2006/relationships/slide" Target="slides/slide136.xml"/><Relationship Id="rId262" Type="http://schemas.openxmlformats.org/officeDocument/2006/relationships/slide" Target="slides/slide257.xml"/><Relationship Id="rId140" Type="http://schemas.openxmlformats.org/officeDocument/2006/relationships/slide" Target="slides/slide135.xml"/><Relationship Id="rId261" Type="http://schemas.openxmlformats.org/officeDocument/2006/relationships/slide" Target="slides/slide256.xml"/><Relationship Id="rId5" Type="http://schemas.openxmlformats.org/officeDocument/2006/relationships/notesMaster" Target="notesMasters/notesMaster1.xml"/><Relationship Id="rId147" Type="http://schemas.openxmlformats.org/officeDocument/2006/relationships/slide" Target="slides/slide142.xml"/><Relationship Id="rId268" Type="http://schemas.openxmlformats.org/officeDocument/2006/relationships/slide" Target="slides/slide263.xml"/><Relationship Id="rId6" Type="http://schemas.openxmlformats.org/officeDocument/2006/relationships/slide" Target="slides/slide1.xml"/><Relationship Id="rId146" Type="http://schemas.openxmlformats.org/officeDocument/2006/relationships/slide" Target="slides/slide141.xml"/><Relationship Id="rId267" Type="http://schemas.openxmlformats.org/officeDocument/2006/relationships/slide" Target="slides/slide262.xml"/><Relationship Id="rId7" Type="http://schemas.openxmlformats.org/officeDocument/2006/relationships/slide" Target="slides/slide2.xml"/><Relationship Id="rId145" Type="http://schemas.openxmlformats.org/officeDocument/2006/relationships/slide" Target="slides/slide140.xml"/><Relationship Id="rId266" Type="http://schemas.openxmlformats.org/officeDocument/2006/relationships/slide" Target="slides/slide261.xml"/><Relationship Id="rId8" Type="http://schemas.openxmlformats.org/officeDocument/2006/relationships/slide" Target="slides/slide3.xml"/><Relationship Id="rId144" Type="http://schemas.openxmlformats.org/officeDocument/2006/relationships/slide" Target="slides/slide139.xml"/><Relationship Id="rId265" Type="http://schemas.openxmlformats.org/officeDocument/2006/relationships/slide" Target="slides/slide260.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260" Type="http://schemas.openxmlformats.org/officeDocument/2006/relationships/slide" Target="slides/slide255.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259" Type="http://schemas.openxmlformats.org/officeDocument/2006/relationships/slide" Target="slides/slide254.xml"/><Relationship Id="rId137" Type="http://schemas.openxmlformats.org/officeDocument/2006/relationships/slide" Target="slides/slide132.xml"/><Relationship Id="rId258" Type="http://schemas.openxmlformats.org/officeDocument/2006/relationships/slide" Target="slides/slide253.xml"/><Relationship Id="rId132" Type="http://schemas.openxmlformats.org/officeDocument/2006/relationships/slide" Target="slides/slide127.xml"/><Relationship Id="rId253" Type="http://schemas.openxmlformats.org/officeDocument/2006/relationships/slide" Target="slides/slide248.xml"/><Relationship Id="rId131" Type="http://schemas.openxmlformats.org/officeDocument/2006/relationships/slide" Target="slides/slide126.xml"/><Relationship Id="rId252" Type="http://schemas.openxmlformats.org/officeDocument/2006/relationships/slide" Target="slides/slide247.xml"/><Relationship Id="rId130" Type="http://schemas.openxmlformats.org/officeDocument/2006/relationships/slide" Target="slides/slide125.xml"/><Relationship Id="rId251" Type="http://schemas.openxmlformats.org/officeDocument/2006/relationships/slide" Target="slides/slide246.xml"/><Relationship Id="rId250" Type="http://schemas.openxmlformats.org/officeDocument/2006/relationships/slide" Target="slides/slide245.xml"/><Relationship Id="rId136" Type="http://schemas.openxmlformats.org/officeDocument/2006/relationships/slide" Target="slides/slide131.xml"/><Relationship Id="rId257" Type="http://schemas.openxmlformats.org/officeDocument/2006/relationships/slide" Target="slides/slide252.xml"/><Relationship Id="rId135" Type="http://schemas.openxmlformats.org/officeDocument/2006/relationships/slide" Target="slides/slide130.xml"/><Relationship Id="rId256" Type="http://schemas.openxmlformats.org/officeDocument/2006/relationships/slide" Target="slides/slide251.xml"/><Relationship Id="rId134" Type="http://schemas.openxmlformats.org/officeDocument/2006/relationships/slide" Target="slides/slide129.xml"/><Relationship Id="rId255" Type="http://schemas.openxmlformats.org/officeDocument/2006/relationships/slide" Target="slides/slide250.xml"/><Relationship Id="rId133" Type="http://schemas.openxmlformats.org/officeDocument/2006/relationships/slide" Target="slides/slide128.xml"/><Relationship Id="rId254" Type="http://schemas.openxmlformats.org/officeDocument/2006/relationships/slide" Target="slides/slide249.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172" Type="http://schemas.openxmlformats.org/officeDocument/2006/relationships/slide" Target="slides/slide167.xml"/><Relationship Id="rId65" Type="http://schemas.openxmlformats.org/officeDocument/2006/relationships/slide" Target="slides/slide60.xml"/><Relationship Id="rId171" Type="http://schemas.openxmlformats.org/officeDocument/2006/relationships/slide" Target="slides/slide166.xml"/><Relationship Id="rId68" Type="http://schemas.openxmlformats.org/officeDocument/2006/relationships/slide" Target="slides/slide63.xml"/><Relationship Id="rId170" Type="http://schemas.openxmlformats.org/officeDocument/2006/relationships/slide" Target="slides/slide165.xml"/><Relationship Id="rId67" Type="http://schemas.openxmlformats.org/officeDocument/2006/relationships/slide" Target="slides/slide62.xml"/><Relationship Id="rId60" Type="http://schemas.openxmlformats.org/officeDocument/2006/relationships/slide" Target="slides/slide55.xml"/><Relationship Id="rId165" Type="http://schemas.openxmlformats.org/officeDocument/2006/relationships/slide" Target="slides/slide160.xml"/><Relationship Id="rId69" Type="http://schemas.openxmlformats.org/officeDocument/2006/relationships/slide" Target="slides/slide64.xml"/><Relationship Id="rId164" Type="http://schemas.openxmlformats.org/officeDocument/2006/relationships/slide" Target="slides/slide159.xml"/><Relationship Id="rId163" Type="http://schemas.openxmlformats.org/officeDocument/2006/relationships/slide" Target="slides/slide158.xml"/><Relationship Id="rId284" Type="http://schemas.openxmlformats.org/officeDocument/2006/relationships/font" Target="fonts/Handlee-regular.fntdata"/><Relationship Id="rId162" Type="http://schemas.openxmlformats.org/officeDocument/2006/relationships/slide" Target="slides/slide157.xml"/><Relationship Id="rId283" Type="http://schemas.openxmlformats.org/officeDocument/2006/relationships/slide" Target="slides/slide278.xml"/><Relationship Id="rId169" Type="http://schemas.openxmlformats.org/officeDocument/2006/relationships/slide" Target="slides/slide164.xml"/><Relationship Id="rId168" Type="http://schemas.openxmlformats.org/officeDocument/2006/relationships/slide" Target="slides/slide163.xml"/><Relationship Id="rId167" Type="http://schemas.openxmlformats.org/officeDocument/2006/relationships/slide" Target="slides/slide162.xml"/><Relationship Id="rId166" Type="http://schemas.openxmlformats.org/officeDocument/2006/relationships/slide" Target="slides/slide161.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161" Type="http://schemas.openxmlformats.org/officeDocument/2006/relationships/slide" Target="slides/slide156.xml"/><Relationship Id="rId282" Type="http://schemas.openxmlformats.org/officeDocument/2006/relationships/slide" Target="slides/slide277.xml"/><Relationship Id="rId54" Type="http://schemas.openxmlformats.org/officeDocument/2006/relationships/slide" Target="slides/slide49.xml"/><Relationship Id="rId160" Type="http://schemas.openxmlformats.org/officeDocument/2006/relationships/slide" Target="slides/slide155.xml"/><Relationship Id="rId281" Type="http://schemas.openxmlformats.org/officeDocument/2006/relationships/slide" Target="slides/slide276.xml"/><Relationship Id="rId57" Type="http://schemas.openxmlformats.org/officeDocument/2006/relationships/slide" Target="slides/slide52.xml"/><Relationship Id="rId280" Type="http://schemas.openxmlformats.org/officeDocument/2006/relationships/slide" Target="slides/slide275.xml"/><Relationship Id="rId56" Type="http://schemas.openxmlformats.org/officeDocument/2006/relationships/slide" Target="slides/slide51.xml"/><Relationship Id="rId159" Type="http://schemas.openxmlformats.org/officeDocument/2006/relationships/slide" Target="slides/slide154.xml"/><Relationship Id="rId59" Type="http://schemas.openxmlformats.org/officeDocument/2006/relationships/slide" Target="slides/slide54.xml"/><Relationship Id="rId154" Type="http://schemas.openxmlformats.org/officeDocument/2006/relationships/slide" Target="slides/slide149.xml"/><Relationship Id="rId275" Type="http://schemas.openxmlformats.org/officeDocument/2006/relationships/slide" Target="slides/slide270.xml"/><Relationship Id="rId58" Type="http://schemas.openxmlformats.org/officeDocument/2006/relationships/slide" Target="slides/slide53.xml"/><Relationship Id="rId153" Type="http://schemas.openxmlformats.org/officeDocument/2006/relationships/slide" Target="slides/slide148.xml"/><Relationship Id="rId274" Type="http://schemas.openxmlformats.org/officeDocument/2006/relationships/slide" Target="slides/slide269.xml"/><Relationship Id="rId152" Type="http://schemas.openxmlformats.org/officeDocument/2006/relationships/slide" Target="slides/slide147.xml"/><Relationship Id="rId273" Type="http://schemas.openxmlformats.org/officeDocument/2006/relationships/slide" Target="slides/slide268.xml"/><Relationship Id="rId151" Type="http://schemas.openxmlformats.org/officeDocument/2006/relationships/slide" Target="slides/slide146.xml"/><Relationship Id="rId272" Type="http://schemas.openxmlformats.org/officeDocument/2006/relationships/slide" Target="slides/slide267.xml"/><Relationship Id="rId158" Type="http://schemas.openxmlformats.org/officeDocument/2006/relationships/slide" Target="slides/slide153.xml"/><Relationship Id="rId279" Type="http://schemas.openxmlformats.org/officeDocument/2006/relationships/slide" Target="slides/slide274.xml"/><Relationship Id="rId157" Type="http://schemas.openxmlformats.org/officeDocument/2006/relationships/slide" Target="slides/slide152.xml"/><Relationship Id="rId278" Type="http://schemas.openxmlformats.org/officeDocument/2006/relationships/slide" Target="slides/slide273.xml"/><Relationship Id="rId156" Type="http://schemas.openxmlformats.org/officeDocument/2006/relationships/slide" Target="slides/slide151.xml"/><Relationship Id="rId277" Type="http://schemas.openxmlformats.org/officeDocument/2006/relationships/slide" Target="slides/slide272.xml"/><Relationship Id="rId155" Type="http://schemas.openxmlformats.org/officeDocument/2006/relationships/slide" Target="slides/slide150.xml"/><Relationship Id="rId276" Type="http://schemas.openxmlformats.org/officeDocument/2006/relationships/slide" Target="slides/slide271.xml"/><Relationship Id="rId107" Type="http://schemas.openxmlformats.org/officeDocument/2006/relationships/slide" Target="slides/slide102.xml"/><Relationship Id="rId228" Type="http://schemas.openxmlformats.org/officeDocument/2006/relationships/slide" Target="slides/slide223.xml"/><Relationship Id="rId106" Type="http://schemas.openxmlformats.org/officeDocument/2006/relationships/slide" Target="slides/slide101.xml"/><Relationship Id="rId227" Type="http://schemas.openxmlformats.org/officeDocument/2006/relationships/slide" Target="slides/slide222.xml"/><Relationship Id="rId105" Type="http://schemas.openxmlformats.org/officeDocument/2006/relationships/slide" Target="slides/slide100.xml"/><Relationship Id="rId226" Type="http://schemas.openxmlformats.org/officeDocument/2006/relationships/slide" Target="slides/slide221.xml"/><Relationship Id="rId104" Type="http://schemas.openxmlformats.org/officeDocument/2006/relationships/slide" Target="slides/slide99.xml"/><Relationship Id="rId225" Type="http://schemas.openxmlformats.org/officeDocument/2006/relationships/slide" Target="slides/slide220.xml"/><Relationship Id="rId109" Type="http://schemas.openxmlformats.org/officeDocument/2006/relationships/slide" Target="slides/slide104.xml"/><Relationship Id="rId108" Type="http://schemas.openxmlformats.org/officeDocument/2006/relationships/slide" Target="slides/slide103.xml"/><Relationship Id="rId229" Type="http://schemas.openxmlformats.org/officeDocument/2006/relationships/slide" Target="slides/slide224.xml"/><Relationship Id="rId220" Type="http://schemas.openxmlformats.org/officeDocument/2006/relationships/slide" Target="slides/slide215.xml"/><Relationship Id="rId103" Type="http://schemas.openxmlformats.org/officeDocument/2006/relationships/slide" Target="slides/slide98.xml"/><Relationship Id="rId224" Type="http://schemas.openxmlformats.org/officeDocument/2006/relationships/slide" Target="slides/slide219.xml"/><Relationship Id="rId102" Type="http://schemas.openxmlformats.org/officeDocument/2006/relationships/slide" Target="slides/slide97.xml"/><Relationship Id="rId223" Type="http://schemas.openxmlformats.org/officeDocument/2006/relationships/slide" Target="slides/slide218.xml"/><Relationship Id="rId101" Type="http://schemas.openxmlformats.org/officeDocument/2006/relationships/slide" Target="slides/slide96.xml"/><Relationship Id="rId222" Type="http://schemas.openxmlformats.org/officeDocument/2006/relationships/slide" Target="slides/slide217.xml"/><Relationship Id="rId100" Type="http://schemas.openxmlformats.org/officeDocument/2006/relationships/slide" Target="slides/slide95.xml"/><Relationship Id="rId221" Type="http://schemas.openxmlformats.org/officeDocument/2006/relationships/slide" Target="slides/slide216.xml"/><Relationship Id="rId217" Type="http://schemas.openxmlformats.org/officeDocument/2006/relationships/slide" Target="slides/slide212.xml"/><Relationship Id="rId216" Type="http://schemas.openxmlformats.org/officeDocument/2006/relationships/slide" Target="slides/slide211.xml"/><Relationship Id="rId215" Type="http://schemas.openxmlformats.org/officeDocument/2006/relationships/slide" Target="slides/slide210.xml"/><Relationship Id="rId214" Type="http://schemas.openxmlformats.org/officeDocument/2006/relationships/slide" Target="slides/slide209.xml"/><Relationship Id="rId219" Type="http://schemas.openxmlformats.org/officeDocument/2006/relationships/slide" Target="slides/slide214.xml"/><Relationship Id="rId218" Type="http://schemas.openxmlformats.org/officeDocument/2006/relationships/slide" Target="slides/slide213.xml"/><Relationship Id="rId213" Type="http://schemas.openxmlformats.org/officeDocument/2006/relationships/slide" Target="slides/slide208.xml"/><Relationship Id="rId212" Type="http://schemas.openxmlformats.org/officeDocument/2006/relationships/slide" Target="slides/slide207.xml"/><Relationship Id="rId211" Type="http://schemas.openxmlformats.org/officeDocument/2006/relationships/slide" Target="slides/slide206.xml"/><Relationship Id="rId210" Type="http://schemas.openxmlformats.org/officeDocument/2006/relationships/slide" Target="slides/slide205.xml"/><Relationship Id="rId129" Type="http://schemas.openxmlformats.org/officeDocument/2006/relationships/slide" Target="slides/slide124.xml"/><Relationship Id="rId128" Type="http://schemas.openxmlformats.org/officeDocument/2006/relationships/slide" Target="slides/slide123.xml"/><Relationship Id="rId249" Type="http://schemas.openxmlformats.org/officeDocument/2006/relationships/slide" Target="slides/slide244.xml"/><Relationship Id="rId127" Type="http://schemas.openxmlformats.org/officeDocument/2006/relationships/slide" Target="slides/slide122.xml"/><Relationship Id="rId248" Type="http://schemas.openxmlformats.org/officeDocument/2006/relationships/slide" Target="slides/slide243.xml"/><Relationship Id="rId126" Type="http://schemas.openxmlformats.org/officeDocument/2006/relationships/slide" Target="slides/slide121.xml"/><Relationship Id="rId247" Type="http://schemas.openxmlformats.org/officeDocument/2006/relationships/slide" Target="slides/slide242.xml"/><Relationship Id="rId121" Type="http://schemas.openxmlformats.org/officeDocument/2006/relationships/slide" Target="slides/slide116.xml"/><Relationship Id="rId242" Type="http://schemas.openxmlformats.org/officeDocument/2006/relationships/slide" Target="slides/slide237.xml"/><Relationship Id="rId120" Type="http://schemas.openxmlformats.org/officeDocument/2006/relationships/slide" Target="slides/slide115.xml"/><Relationship Id="rId241" Type="http://schemas.openxmlformats.org/officeDocument/2006/relationships/slide" Target="slides/slide236.xml"/><Relationship Id="rId240" Type="http://schemas.openxmlformats.org/officeDocument/2006/relationships/slide" Target="slides/slide235.xml"/><Relationship Id="rId125" Type="http://schemas.openxmlformats.org/officeDocument/2006/relationships/slide" Target="slides/slide120.xml"/><Relationship Id="rId246" Type="http://schemas.openxmlformats.org/officeDocument/2006/relationships/slide" Target="slides/slide241.xml"/><Relationship Id="rId124" Type="http://schemas.openxmlformats.org/officeDocument/2006/relationships/slide" Target="slides/slide119.xml"/><Relationship Id="rId245" Type="http://schemas.openxmlformats.org/officeDocument/2006/relationships/slide" Target="slides/slide240.xml"/><Relationship Id="rId123" Type="http://schemas.openxmlformats.org/officeDocument/2006/relationships/slide" Target="slides/slide118.xml"/><Relationship Id="rId244" Type="http://schemas.openxmlformats.org/officeDocument/2006/relationships/slide" Target="slides/slide239.xml"/><Relationship Id="rId122" Type="http://schemas.openxmlformats.org/officeDocument/2006/relationships/slide" Target="slides/slide117.xml"/><Relationship Id="rId243" Type="http://schemas.openxmlformats.org/officeDocument/2006/relationships/slide" Target="slides/slide238.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99" Type="http://schemas.openxmlformats.org/officeDocument/2006/relationships/slide" Target="slides/slide94.xml"/><Relationship Id="rId98" Type="http://schemas.openxmlformats.org/officeDocument/2006/relationships/slide" Target="slides/slide93.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239" Type="http://schemas.openxmlformats.org/officeDocument/2006/relationships/slide" Target="slides/slide234.xml"/><Relationship Id="rId117" Type="http://schemas.openxmlformats.org/officeDocument/2006/relationships/slide" Target="slides/slide112.xml"/><Relationship Id="rId238" Type="http://schemas.openxmlformats.org/officeDocument/2006/relationships/slide" Target="slides/slide233.xml"/><Relationship Id="rId116" Type="http://schemas.openxmlformats.org/officeDocument/2006/relationships/slide" Target="slides/slide111.xml"/><Relationship Id="rId237" Type="http://schemas.openxmlformats.org/officeDocument/2006/relationships/slide" Target="slides/slide232.xml"/><Relationship Id="rId115" Type="http://schemas.openxmlformats.org/officeDocument/2006/relationships/slide" Target="slides/slide110.xml"/><Relationship Id="rId236" Type="http://schemas.openxmlformats.org/officeDocument/2006/relationships/slide" Target="slides/slide231.xml"/><Relationship Id="rId119" Type="http://schemas.openxmlformats.org/officeDocument/2006/relationships/slide" Target="slides/slide114.xml"/><Relationship Id="rId110" Type="http://schemas.openxmlformats.org/officeDocument/2006/relationships/slide" Target="slides/slide105.xml"/><Relationship Id="rId231" Type="http://schemas.openxmlformats.org/officeDocument/2006/relationships/slide" Target="slides/slide226.xml"/><Relationship Id="rId230" Type="http://schemas.openxmlformats.org/officeDocument/2006/relationships/slide" Target="slides/slide225.xml"/><Relationship Id="rId114" Type="http://schemas.openxmlformats.org/officeDocument/2006/relationships/slide" Target="slides/slide109.xml"/><Relationship Id="rId235" Type="http://schemas.openxmlformats.org/officeDocument/2006/relationships/slide" Target="slides/slide230.xml"/><Relationship Id="rId113" Type="http://schemas.openxmlformats.org/officeDocument/2006/relationships/slide" Target="slides/slide108.xml"/><Relationship Id="rId234" Type="http://schemas.openxmlformats.org/officeDocument/2006/relationships/slide" Target="slides/slide229.xml"/><Relationship Id="rId112" Type="http://schemas.openxmlformats.org/officeDocument/2006/relationships/slide" Target="slides/slide107.xml"/><Relationship Id="rId233" Type="http://schemas.openxmlformats.org/officeDocument/2006/relationships/slide" Target="slides/slide228.xml"/><Relationship Id="rId111" Type="http://schemas.openxmlformats.org/officeDocument/2006/relationships/slide" Target="slides/slide106.xml"/><Relationship Id="rId232" Type="http://schemas.openxmlformats.org/officeDocument/2006/relationships/slide" Target="slides/slide227.xml"/><Relationship Id="rId206" Type="http://schemas.openxmlformats.org/officeDocument/2006/relationships/slide" Target="slides/slide201.xml"/><Relationship Id="rId205" Type="http://schemas.openxmlformats.org/officeDocument/2006/relationships/slide" Target="slides/slide200.xml"/><Relationship Id="rId204" Type="http://schemas.openxmlformats.org/officeDocument/2006/relationships/slide" Target="slides/slide199.xml"/><Relationship Id="rId203" Type="http://schemas.openxmlformats.org/officeDocument/2006/relationships/slide" Target="slides/slide198.xml"/><Relationship Id="rId209" Type="http://schemas.openxmlformats.org/officeDocument/2006/relationships/slide" Target="slides/slide204.xml"/><Relationship Id="rId208" Type="http://schemas.openxmlformats.org/officeDocument/2006/relationships/slide" Target="slides/slide203.xml"/><Relationship Id="rId207" Type="http://schemas.openxmlformats.org/officeDocument/2006/relationships/slide" Target="slides/slide202.xml"/><Relationship Id="rId202" Type="http://schemas.openxmlformats.org/officeDocument/2006/relationships/slide" Target="slides/slide197.xml"/><Relationship Id="rId201" Type="http://schemas.openxmlformats.org/officeDocument/2006/relationships/slide" Target="slides/slide196.xml"/><Relationship Id="rId200" Type="http://schemas.openxmlformats.org/officeDocument/2006/relationships/slide" Target="slides/slide19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ogle.com/maps/place/San+Francisco,+California,+Ameerika+%C3%9Chendriigid/@37.7603296,-122.5017125,11.94z/data=!4m5!3m4!1s0x80859a6d00690021:0x4a501367f076adff!8m2!3d37.7749295!4d-122.4194155" TargetMode="Externa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1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2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2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2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2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2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2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2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2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2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2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2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2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2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8cCiqbSJ9fg" TargetMode="External"/></Relationships>
</file>

<file path=ppt/notesSlides/_rels/notesSlide2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1c291410e4c_0_19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1c291410e4c_0_19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1c291410e4c_0_18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1c291410e4c_0_18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1c291410e4c_0_7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1c291410e4c_0_7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1c291410e4c_0_6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1c291410e4c_0_6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29f875155b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29f875155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29f875155b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29f875155b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1c291410e4c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1c291410e4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1c291410e4c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1c291410e4c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1c41dda1fd6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1c41dda1fd6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275b61bdff8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275b61bdff8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76224ec51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276224ec51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1c291410e4c_0_8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1c291410e4c_0_8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1c291410e4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1c291410e4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275b61bdff8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275b61bdff8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c291410e4c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c291410e4c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1c291410e4c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1c291410e4c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1c291410e4c_0_8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1c291410e4c_0_8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c291410e4c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1c291410e4c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256bb2f81cc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256bb2f81cc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1c291410e4c_0_8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1c291410e4c_0_8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1c291410e4c_0_8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1c291410e4c_0_8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94201e3aa0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194201e3aa0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2681a7c913b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2681a7c913b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1c291410e4c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1c291410e4c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1c291410e4c_0_7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1c291410e4c_0_7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1c291410e4c_0_8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1c291410e4c_0_8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194201e3aa0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194201e3aa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1e58468d5c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1e58468d5c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756037a350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756037a350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2756037a350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2756037a350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2756037a350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2756037a350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2756037a350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2756037a350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2756037a350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2756037a350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1c291410e4c_0_6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1c291410e4c_0_6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1c291410e4c_0_7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1c291410e4c_0_7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Käpajäljed taustal</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2681a7c913b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2681a7c913b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1c291410e4c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1c291410e4c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1c291410e4c_0_7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1c291410e4c_0_7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1c291410e4c_0_8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1c291410e4c_0_8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1c291410e4c_0_18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1c291410e4c_0_18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2681a7c913b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2681a7c913b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229f875155b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229f875155b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229f875155b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229f875155b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229f875155b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229f875155b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229f875155b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229f875155b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1c291410e4c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1c291410e4c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Ava google maps, et vaadata, kus asub San Francisco </a:t>
            </a:r>
            <a:r>
              <a:rPr lang="en" u="sng">
                <a:solidFill>
                  <a:schemeClr val="hlink"/>
                </a:solidFill>
                <a:hlinkClick r:id="rId2"/>
              </a:rPr>
              <a:t>https://www.google.com/maps/place/San+Francisco,+California,+Ameerika+Ühendriigid/@37.7603296,-122.5017125,11.94z/data=!4m5!3m4!1s0x80859a6d00690021:0x4a501367f076adff!8m2!3d37.7749295!4d-122.4194155</a:t>
            </a:r>
            <a:r>
              <a:rPr lang="en"/>
              <a:t>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229f875155b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229f875155b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229f875155b_0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229f875155b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g1c291410e4c_0_17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8" name="Google Shape;428;g1c291410e4c_0_17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g1c291410e4c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g1c291410e4c_0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1c291410e4c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g1c291410e4c_0_2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2681a7c913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g2681a7c913b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1c291410e4c_0_3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g1c291410e4c_0_35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g2681a7c913b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g2681a7c913b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1c291410e4c_0_4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g1c291410e4c_0_49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2681a7c913b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g2681a7c913b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1c291410e4c_0_5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g1c291410e4c_0_50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2681a7c913b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g2681a7c913b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1c291410e4c_0_5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g1c291410e4c_0_50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2681a7c913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g2681a7c913b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1c291410e4c_0_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g1c291410e4c_0_5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2681a7c913b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g2681a7c913b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1c291410e4c_0_10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1c291410e4c_0_10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276224ec51e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276224ec51e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1c291410e4c_0_5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1c291410e4c_0_5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2756037a350_0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2756037a350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1c291410e4c_0_52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1c291410e4c_0_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1c291410e4c_0_5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1c291410e4c_0_5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1c291410e4c_0_9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1c291410e4c_0_9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1c291410e4c_0_18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1c291410e4c_0_18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1c291410e4c_0_1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1c291410e4c_0_1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1c291410e4c_0_9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1c291410e4c_0_9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1c291410e4c_0_11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1c291410e4c_0_1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2681a7c913b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2681a7c913b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2681a7c913b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2681a7c913b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1e58468d5cc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1e58468d5cc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229f875155b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229f875155b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1c291410e4c_0_1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1c291410e4c_0_1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1c291410e4c_0_1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1c291410e4c_0_1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1c41dda1fd6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1c41dda1fd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g1c291410e4c_0_12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2" name="Google Shape;632;g1c291410e4c_0_12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1c291410e4c_0_1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1c291410e4c_0_1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1c291410e4c_0_1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1c291410e4c_0_1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g229f875155b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2" name="Google Shape;652;g229f875155b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229f875155b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229f875155b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g256bb2f81cc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2" name="Google Shape;682;g256bb2f81cc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g256bb2f81cc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8" name="Google Shape;688;g256bb2f81cc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2681a7c913b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2681a7c913b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1c291410e4c_0_1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g1c291410e4c_0_124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1c291410e4c_0_1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g1c291410e4c_0_12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g1c291410e4c_0_17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g1c291410e4c_0_17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3" name="Shape 723"/>
        <p:cNvGrpSpPr/>
        <p:nvPr/>
      </p:nvGrpSpPr>
      <p:grpSpPr>
        <a:xfrm>
          <a:off x="0" y="0"/>
          <a:ext cx="0" cy="0"/>
          <a:chOff x="0" y="0"/>
          <a:chExt cx="0" cy="0"/>
        </a:xfrm>
      </p:grpSpPr>
      <p:sp>
        <p:nvSpPr>
          <p:cNvPr id="724" name="Google Shape;724;g1c291410e4c_0_17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g1c291410e4c_0_17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1c291410e4c_0_18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g1c291410e4c_0_180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1c291410e4c_0_18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g1c291410e4c_0_18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g1c291410e4c_0_1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g1c291410e4c_0_18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1c291410e4c_0_18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g1c291410e4c_0_18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1c291410e4c_0_18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g1c291410e4c_0_18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g1c291410e4c_0_18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g1c291410e4c_0_18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8" name="Shape 768"/>
        <p:cNvGrpSpPr/>
        <p:nvPr/>
      </p:nvGrpSpPr>
      <p:grpSpPr>
        <a:xfrm>
          <a:off x="0" y="0"/>
          <a:ext cx="0" cy="0"/>
          <a:chOff x="0" y="0"/>
          <a:chExt cx="0" cy="0"/>
        </a:xfrm>
      </p:grpSpPr>
      <p:sp>
        <p:nvSpPr>
          <p:cNvPr id="769" name="Google Shape;769;g1c291410e4c_0_18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g1c291410e4c_0_18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g1c291410e4c_0_1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g1c291410e4c_0_18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1c291410e4c_0_18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g1c291410e4c_0_185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8" name="Shape 788"/>
        <p:cNvGrpSpPr/>
        <p:nvPr/>
      </p:nvGrpSpPr>
      <p:grpSpPr>
        <a:xfrm>
          <a:off x="0" y="0"/>
          <a:ext cx="0" cy="0"/>
          <a:chOff x="0" y="0"/>
          <a:chExt cx="0" cy="0"/>
        </a:xfrm>
      </p:grpSpPr>
      <p:sp>
        <p:nvSpPr>
          <p:cNvPr id="789" name="Google Shape;789;g1c291410e4c_0_18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g1c291410e4c_0_18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2681a7c913b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6" name="Google Shape;796;g2681a7c913b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2681a7c913b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g2681a7c913b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1c291410e4c_0_9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1c291410e4c_0_9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g1c291410e4c_0_10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3" name="Google Shape;813;g1c291410e4c_0_10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1c41ddb221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8" name="Google Shape;818;g1c41ddb221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g1c291410e4c_0_9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7" name="Google Shape;827;g1c291410e4c_0_9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2" name="Shape 832"/>
        <p:cNvGrpSpPr/>
        <p:nvPr/>
      </p:nvGrpSpPr>
      <p:grpSpPr>
        <a:xfrm>
          <a:off x="0" y="0"/>
          <a:ext cx="0" cy="0"/>
          <a:chOff x="0" y="0"/>
          <a:chExt cx="0" cy="0"/>
        </a:xfrm>
      </p:grpSpPr>
      <p:sp>
        <p:nvSpPr>
          <p:cNvPr id="833" name="Google Shape;833;g1c291410e4c_0_10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4" name="Google Shape;834;g1c291410e4c_0_10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8" name="Shape 838"/>
        <p:cNvGrpSpPr/>
        <p:nvPr/>
      </p:nvGrpSpPr>
      <p:grpSpPr>
        <a:xfrm>
          <a:off x="0" y="0"/>
          <a:ext cx="0" cy="0"/>
          <a:chOff x="0" y="0"/>
          <a:chExt cx="0" cy="0"/>
        </a:xfrm>
      </p:grpSpPr>
      <p:sp>
        <p:nvSpPr>
          <p:cNvPr id="839" name="Google Shape;839;g2681a7c913b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0" name="Google Shape;840;g2681a7c913b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2681a7c913b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7" name="Google Shape;847;g2681a7c913b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2" name="Shape 852"/>
        <p:cNvGrpSpPr/>
        <p:nvPr/>
      </p:nvGrpSpPr>
      <p:grpSpPr>
        <a:xfrm>
          <a:off x="0" y="0"/>
          <a:ext cx="0" cy="0"/>
          <a:chOff x="0" y="0"/>
          <a:chExt cx="0" cy="0"/>
        </a:xfrm>
      </p:grpSpPr>
      <p:sp>
        <p:nvSpPr>
          <p:cNvPr id="853" name="Google Shape;853;g2681a7c913b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4" name="Google Shape;854;g2681a7c913b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2681a7c913b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1" name="Google Shape;861;g2681a7c913b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5" name="Shape 865"/>
        <p:cNvGrpSpPr/>
        <p:nvPr/>
      </p:nvGrpSpPr>
      <p:grpSpPr>
        <a:xfrm>
          <a:off x="0" y="0"/>
          <a:ext cx="0" cy="0"/>
          <a:chOff x="0" y="0"/>
          <a:chExt cx="0" cy="0"/>
        </a:xfrm>
      </p:grpSpPr>
      <p:sp>
        <p:nvSpPr>
          <p:cNvPr id="866" name="Google Shape;866;g2681a7c913b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7" name="Google Shape;867;g2681a7c913b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1c41ddb2218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4" name="Google Shape;874;g1c41ddb2218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1" name="Shape 881"/>
        <p:cNvGrpSpPr/>
        <p:nvPr/>
      </p:nvGrpSpPr>
      <p:grpSpPr>
        <a:xfrm>
          <a:off x="0" y="0"/>
          <a:ext cx="0" cy="0"/>
          <a:chOff x="0" y="0"/>
          <a:chExt cx="0" cy="0"/>
        </a:xfrm>
      </p:grpSpPr>
      <p:sp>
        <p:nvSpPr>
          <p:cNvPr id="882" name="Google Shape;882;g256bb2f81cc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3" name="Google Shape;883;g256bb2f81cc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256bb2f81cc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8" name="Google Shape;888;g256bb2f81cc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6" name="Shape 896"/>
        <p:cNvGrpSpPr/>
        <p:nvPr/>
      </p:nvGrpSpPr>
      <p:grpSpPr>
        <a:xfrm>
          <a:off x="0" y="0"/>
          <a:ext cx="0" cy="0"/>
          <a:chOff x="0" y="0"/>
          <a:chExt cx="0" cy="0"/>
        </a:xfrm>
      </p:grpSpPr>
      <p:sp>
        <p:nvSpPr>
          <p:cNvPr id="897" name="Google Shape;897;g1c291410e4c_0_9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8" name="Google Shape;898;g1c291410e4c_0_9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2756037a350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5" name="Google Shape;905;g2756037a350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8" name="Shape 908"/>
        <p:cNvGrpSpPr/>
        <p:nvPr/>
      </p:nvGrpSpPr>
      <p:grpSpPr>
        <a:xfrm>
          <a:off x="0" y="0"/>
          <a:ext cx="0" cy="0"/>
          <a:chOff x="0" y="0"/>
          <a:chExt cx="0" cy="0"/>
        </a:xfrm>
      </p:grpSpPr>
      <p:sp>
        <p:nvSpPr>
          <p:cNvPr id="909" name="Google Shape;909;g2756037a350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0" name="Google Shape;910;g2756037a350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g2756037a35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5" name="Google Shape;915;g2756037a35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8" name="Shape 918"/>
        <p:cNvGrpSpPr/>
        <p:nvPr/>
      </p:nvGrpSpPr>
      <p:grpSpPr>
        <a:xfrm>
          <a:off x="0" y="0"/>
          <a:ext cx="0" cy="0"/>
          <a:chOff x="0" y="0"/>
          <a:chExt cx="0" cy="0"/>
        </a:xfrm>
      </p:grpSpPr>
      <p:sp>
        <p:nvSpPr>
          <p:cNvPr id="919" name="Google Shape;919;g2756037a350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0" name="Google Shape;920;g2756037a350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2756037a35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2756037a35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2" name="Shape 942"/>
        <p:cNvGrpSpPr/>
        <p:nvPr/>
      </p:nvGrpSpPr>
      <p:grpSpPr>
        <a:xfrm>
          <a:off x="0" y="0"/>
          <a:ext cx="0" cy="0"/>
          <a:chOff x="0" y="0"/>
          <a:chExt cx="0" cy="0"/>
        </a:xfrm>
      </p:grpSpPr>
      <p:sp>
        <p:nvSpPr>
          <p:cNvPr id="943" name="Google Shape;943;g2756037a350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4" name="Google Shape;944;g2756037a350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1c291410e4c_0_10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4" name="Google Shape;974;g1c291410e4c_0_10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g1c41ddb2218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1" name="Google Shape;981;g1c41ddb2218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g260cf29667f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0" name="Google Shape;990;g260cf29667f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g260cf29667f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5" name="Google Shape;995;g260cf29667f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8" name="Shape 998"/>
        <p:cNvGrpSpPr/>
        <p:nvPr/>
      </p:nvGrpSpPr>
      <p:grpSpPr>
        <a:xfrm>
          <a:off x="0" y="0"/>
          <a:ext cx="0" cy="0"/>
          <a:chOff x="0" y="0"/>
          <a:chExt cx="0" cy="0"/>
        </a:xfrm>
      </p:grpSpPr>
      <p:sp>
        <p:nvSpPr>
          <p:cNvPr id="999" name="Google Shape;999;g256bb2f81cc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0" name="Google Shape;1000;g256bb2f81cc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g275b61bdff8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6" name="Google Shape;1006;g275b61bdff8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g2756037a350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3" name="Google Shape;1013;g2756037a350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8" name="Shape 1018"/>
        <p:cNvGrpSpPr/>
        <p:nvPr/>
      </p:nvGrpSpPr>
      <p:grpSpPr>
        <a:xfrm>
          <a:off x="0" y="0"/>
          <a:ext cx="0" cy="0"/>
          <a:chOff x="0" y="0"/>
          <a:chExt cx="0" cy="0"/>
        </a:xfrm>
      </p:grpSpPr>
      <p:sp>
        <p:nvSpPr>
          <p:cNvPr id="1019" name="Google Shape;1019;g2756037a350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0" name="Google Shape;1020;g2756037a350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g1c291410e4c_0_10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5" name="Google Shape;1025;g1c291410e4c_0_10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260cf29667f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3" name="Google Shape;1033;g260cf29667f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275b61bdff8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8" name="Google Shape;1038;g275b61bdff8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5" name="Shape 1045"/>
        <p:cNvGrpSpPr/>
        <p:nvPr/>
      </p:nvGrpSpPr>
      <p:grpSpPr>
        <a:xfrm>
          <a:off x="0" y="0"/>
          <a:ext cx="0" cy="0"/>
          <a:chOff x="0" y="0"/>
          <a:chExt cx="0" cy="0"/>
        </a:xfrm>
      </p:grpSpPr>
      <p:sp>
        <p:nvSpPr>
          <p:cNvPr id="1046" name="Google Shape;1046;g256bb2f81cc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7" name="Google Shape;1047;g256bb2f81cc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3" name="Shape 1053"/>
        <p:cNvGrpSpPr/>
        <p:nvPr/>
      </p:nvGrpSpPr>
      <p:grpSpPr>
        <a:xfrm>
          <a:off x="0" y="0"/>
          <a:ext cx="0" cy="0"/>
          <a:chOff x="0" y="0"/>
          <a:chExt cx="0" cy="0"/>
        </a:xfrm>
      </p:grpSpPr>
      <p:sp>
        <p:nvSpPr>
          <p:cNvPr id="1054" name="Google Shape;1054;g275b61bdff8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5" name="Google Shape;1055;g275b61bdff8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2" name="Shape 1062"/>
        <p:cNvGrpSpPr/>
        <p:nvPr/>
      </p:nvGrpSpPr>
      <p:grpSpPr>
        <a:xfrm>
          <a:off x="0" y="0"/>
          <a:ext cx="0" cy="0"/>
          <a:chOff x="0" y="0"/>
          <a:chExt cx="0" cy="0"/>
        </a:xfrm>
      </p:grpSpPr>
      <p:sp>
        <p:nvSpPr>
          <p:cNvPr id="1063" name="Google Shape;1063;g267aeb77610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4" name="Google Shape;1064;g267aeb7761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g267aeb77610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9" name="Google Shape;1069;g267aeb77610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3" name="Shape 1073"/>
        <p:cNvGrpSpPr/>
        <p:nvPr/>
      </p:nvGrpSpPr>
      <p:grpSpPr>
        <a:xfrm>
          <a:off x="0" y="0"/>
          <a:ext cx="0" cy="0"/>
          <a:chOff x="0" y="0"/>
          <a:chExt cx="0" cy="0"/>
        </a:xfrm>
      </p:grpSpPr>
      <p:sp>
        <p:nvSpPr>
          <p:cNvPr id="1074" name="Google Shape;1074;g256bb2f81cc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5" name="Google Shape;1075;g256bb2f81cc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g1c291410e4c_0_9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4" name="Google Shape;1084;g1c291410e4c_0_9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7" name="Shape 1087"/>
        <p:cNvGrpSpPr/>
        <p:nvPr/>
      </p:nvGrpSpPr>
      <p:grpSpPr>
        <a:xfrm>
          <a:off x="0" y="0"/>
          <a:ext cx="0" cy="0"/>
          <a:chOff x="0" y="0"/>
          <a:chExt cx="0" cy="0"/>
        </a:xfrm>
      </p:grpSpPr>
      <p:sp>
        <p:nvSpPr>
          <p:cNvPr id="1088" name="Google Shape;1088;g2681a7c913b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9" name="Google Shape;1089;g2681a7c913b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g267aeb77610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5" name="Google Shape;1095;g267aeb77610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267aeb77610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3" name="Google Shape;1103;g267aeb77610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6" name="Shape 1106"/>
        <p:cNvGrpSpPr/>
        <p:nvPr/>
      </p:nvGrpSpPr>
      <p:grpSpPr>
        <a:xfrm>
          <a:off x="0" y="0"/>
          <a:ext cx="0" cy="0"/>
          <a:chOff x="0" y="0"/>
          <a:chExt cx="0" cy="0"/>
        </a:xfrm>
      </p:grpSpPr>
      <p:sp>
        <p:nvSpPr>
          <p:cNvPr id="1107" name="Google Shape;1107;g267aeb77610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8" name="Google Shape;1108;g267aeb77610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1" name="Shape 1111"/>
        <p:cNvGrpSpPr/>
        <p:nvPr/>
      </p:nvGrpSpPr>
      <p:grpSpPr>
        <a:xfrm>
          <a:off x="0" y="0"/>
          <a:ext cx="0" cy="0"/>
          <a:chOff x="0" y="0"/>
          <a:chExt cx="0" cy="0"/>
        </a:xfrm>
      </p:grpSpPr>
      <p:sp>
        <p:nvSpPr>
          <p:cNvPr id="1112" name="Google Shape;1112;g267aeb77610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3" name="Google Shape;1113;g267aeb77610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g1c41ddb2218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1" name="Google Shape;1121;g1c41ddb2218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4" name="Shape 1124"/>
        <p:cNvGrpSpPr/>
        <p:nvPr/>
      </p:nvGrpSpPr>
      <p:grpSpPr>
        <a:xfrm>
          <a:off x="0" y="0"/>
          <a:ext cx="0" cy="0"/>
          <a:chOff x="0" y="0"/>
          <a:chExt cx="0" cy="0"/>
        </a:xfrm>
      </p:grpSpPr>
      <p:sp>
        <p:nvSpPr>
          <p:cNvPr id="1125" name="Google Shape;1125;g267aeb77610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6" name="Google Shape;1126;g267aeb77610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9" name="Shape 1129"/>
        <p:cNvGrpSpPr/>
        <p:nvPr/>
      </p:nvGrpSpPr>
      <p:grpSpPr>
        <a:xfrm>
          <a:off x="0" y="0"/>
          <a:ext cx="0" cy="0"/>
          <a:chOff x="0" y="0"/>
          <a:chExt cx="0" cy="0"/>
        </a:xfrm>
      </p:grpSpPr>
      <p:sp>
        <p:nvSpPr>
          <p:cNvPr id="1130" name="Google Shape;1130;g267aeb77610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1" name="Google Shape;1131;g267aeb77610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g267aeb77610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9" name="Google Shape;1139;g267aeb77610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2" name="Shape 1142"/>
        <p:cNvGrpSpPr/>
        <p:nvPr/>
      </p:nvGrpSpPr>
      <p:grpSpPr>
        <a:xfrm>
          <a:off x="0" y="0"/>
          <a:ext cx="0" cy="0"/>
          <a:chOff x="0" y="0"/>
          <a:chExt cx="0" cy="0"/>
        </a:xfrm>
      </p:grpSpPr>
      <p:sp>
        <p:nvSpPr>
          <p:cNvPr id="1143" name="Google Shape;1143;g267aeb77610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4" name="Google Shape;1144;g267aeb77610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7" name="Shape 1147"/>
        <p:cNvGrpSpPr/>
        <p:nvPr/>
      </p:nvGrpSpPr>
      <p:grpSpPr>
        <a:xfrm>
          <a:off x="0" y="0"/>
          <a:ext cx="0" cy="0"/>
          <a:chOff x="0" y="0"/>
          <a:chExt cx="0" cy="0"/>
        </a:xfrm>
      </p:grpSpPr>
      <p:sp>
        <p:nvSpPr>
          <p:cNvPr id="1148" name="Google Shape;1148;g267aeb77610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9" name="Google Shape;1149;g267aeb77610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267aeb77610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g267aeb77610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g1c291410e4c_0_10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2" name="Google Shape;1162;g1c291410e4c_0_10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5" name="Shape 1165"/>
        <p:cNvGrpSpPr/>
        <p:nvPr/>
      </p:nvGrpSpPr>
      <p:grpSpPr>
        <a:xfrm>
          <a:off x="0" y="0"/>
          <a:ext cx="0" cy="0"/>
          <a:chOff x="0" y="0"/>
          <a:chExt cx="0" cy="0"/>
        </a:xfrm>
      </p:grpSpPr>
      <p:sp>
        <p:nvSpPr>
          <p:cNvPr id="1166" name="Google Shape;1166;g267aeb77610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7" name="Google Shape;1167;g267aeb7761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0" name="Shape 1170"/>
        <p:cNvGrpSpPr/>
        <p:nvPr/>
      </p:nvGrpSpPr>
      <p:grpSpPr>
        <a:xfrm>
          <a:off x="0" y="0"/>
          <a:ext cx="0" cy="0"/>
          <a:chOff x="0" y="0"/>
          <a:chExt cx="0" cy="0"/>
        </a:xfrm>
      </p:grpSpPr>
      <p:sp>
        <p:nvSpPr>
          <p:cNvPr id="1171" name="Google Shape;1171;g275b61bdff8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2" name="Google Shape;1172;g275b61bdff8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9" name="Shape 1179"/>
        <p:cNvGrpSpPr/>
        <p:nvPr/>
      </p:nvGrpSpPr>
      <p:grpSpPr>
        <a:xfrm>
          <a:off x="0" y="0"/>
          <a:ext cx="0" cy="0"/>
          <a:chOff x="0" y="0"/>
          <a:chExt cx="0" cy="0"/>
        </a:xfrm>
      </p:grpSpPr>
      <p:sp>
        <p:nvSpPr>
          <p:cNvPr id="1180" name="Google Shape;1180;g275b61bdff8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1" name="Google Shape;1181;g275b61bdff8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5" name="Shape 1185"/>
        <p:cNvGrpSpPr/>
        <p:nvPr/>
      </p:nvGrpSpPr>
      <p:grpSpPr>
        <a:xfrm>
          <a:off x="0" y="0"/>
          <a:ext cx="0" cy="0"/>
          <a:chOff x="0" y="0"/>
          <a:chExt cx="0" cy="0"/>
        </a:xfrm>
      </p:grpSpPr>
      <p:sp>
        <p:nvSpPr>
          <p:cNvPr id="1186" name="Google Shape;1186;g275b61bdff8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7" name="Google Shape;1187;g275b61bdff8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1" name="Shape 1191"/>
        <p:cNvGrpSpPr/>
        <p:nvPr/>
      </p:nvGrpSpPr>
      <p:grpSpPr>
        <a:xfrm>
          <a:off x="0" y="0"/>
          <a:ext cx="0" cy="0"/>
          <a:chOff x="0" y="0"/>
          <a:chExt cx="0" cy="0"/>
        </a:xfrm>
      </p:grpSpPr>
      <p:sp>
        <p:nvSpPr>
          <p:cNvPr id="1192" name="Google Shape;1192;g275b61bdff8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3" name="Google Shape;1193;g275b61bdff8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g256bb2f81cc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9" name="Google Shape;1199;g256bb2f81cc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6" name="Shape 1206"/>
        <p:cNvGrpSpPr/>
        <p:nvPr/>
      </p:nvGrpSpPr>
      <p:grpSpPr>
        <a:xfrm>
          <a:off x="0" y="0"/>
          <a:ext cx="0" cy="0"/>
          <a:chOff x="0" y="0"/>
          <a:chExt cx="0" cy="0"/>
        </a:xfrm>
      </p:grpSpPr>
      <p:sp>
        <p:nvSpPr>
          <p:cNvPr id="1207" name="Google Shape;1207;g267aeb77610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8" name="Google Shape;1208;g267aeb77610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2" name="Shape 1212"/>
        <p:cNvGrpSpPr/>
        <p:nvPr/>
      </p:nvGrpSpPr>
      <p:grpSpPr>
        <a:xfrm>
          <a:off x="0" y="0"/>
          <a:ext cx="0" cy="0"/>
          <a:chOff x="0" y="0"/>
          <a:chExt cx="0" cy="0"/>
        </a:xfrm>
      </p:grpSpPr>
      <p:sp>
        <p:nvSpPr>
          <p:cNvPr id="1213" name="Google Shape;1213;g267aeb77610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4" name="Google Shape;1214;g267aeb77610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7" name="Shape 1217"/>
        <p:cNvGrpSpPr/>
        <p:nvPr/>
      </p:nvGrpSpPr>
      <p:grpSpPr>
        <a:xfrm>
          <a:off x="0" y="0"/>
          <a:ext cx="0" cy="0"/>
          <a:chOff x="0" y="0"/>
          <a:chExt cx="0" cy="0"/>
        </a:xfrm>
      </p:grpSpPr>
      <p:sp>
        <p:nvSpPr>
          <p:cNvPr id="1218" name="Google Shape;1218;g267aeb77610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9" name="Google Shape;1219;g267aeb77610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2" name="Shape 1222"/>
        <p:cNvGrpSpPr/>
        <p:nvPr/>
      </p:nvGrpSpPr>
      <p:grpSpPr>
        <a:xfrm>
          <a:off x="0" y="0"/>
          <a:ext cx="0" cy="0"/>
          <a:chOff x="0" y="0"/>
          <a:chExt cx="0" cy="0"/>
        </a:xfrm>
      </p:grpSpPr>
      <p:sp>
        <p:nvSpPr>
          <p:cNvPr id="1223" name="Google Shape;1223;g1c41ddb2218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4" name="Google Shape;1224;g1c41ddb2218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8" name="Shape 1228"/>
        <p:cNvGrpSpPr/>
        <p:nvPr/>
      </p:nvGrpSpPr>
      <p:grpSpPr>
        <a:xfrm>
          <a:off x="0" y="0"/>
          <a:ext cx="0" cy="0"/>
          <a:chOff x="0" y="0"/>
          <a:chExt cx="0" cy="0"/>
        </a:xfrm>
      </p:grpSpPr>
      <p:sp>
        <p:nvSpPr>
          <p:cNvPr id="1229" name="Google Shape;1229;g276224ec51e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0" name="Google Shape;1230;g276224ec51e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3" name="Shape 1233"/>
        <p:cNvGrpSpPr/>
        <p:nvPr/>
      </p:nvGrpSpPr>
      <p:grpSpPr>
        <a:xfrm>
          <a:off x="0" y="0"/>
          <a:ext cx="0" cy="0"/>
          <a:chOff x="0" y="0"/>
          <a:chExt cx="0" cy="0"/>
        </a:xfrm>
      </p:grpSpPr>
      <p:sp>
        <p:nvSpPr>
          <p:cNvPr id="1234" name="Google Shape;1234;g1949764362e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5" name="Google Shape;1235;g1949764362e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9" name="Shape 1239"/>
        <p:cNvGrpSpPr/>
        <p:nvPr/>
      </p:nvGrpSpPr>
      <p:grpSpPr>
        <a:xfrm>
          <a:off x="0" y="0"/>
          <a:ext cx="0" cy="0"/>
          <a:chOff x="0" y="0"/>
          <a:chExt cx="0" cy="0"/>
        </a:xfrm>
      </p:grpSpPr>
      <p:sp>
        <p:nvSpPr>
          <p:cNvPr id="1240" name="Google Shape;1240;g267aeb77610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1" name="Google Shape;1241;g267aeb77610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g1c41ddb2218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6" name="Google Shape;1246;g1c41ddb2218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1c291410e4c_0_9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5" name="Google Shape;1255;g1c291410e4c_0_9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0" name="Shape 1260"/>
        <p:cNvGrpSpPr/>
        <p:nvPr/>
      </p:nvGrpSpPr>
      <p:grpSpPr>
        <a:xfrm>
          <a:off x="0" y="0"/>
          <a:ext cx="0" cy="0"/>
          <a:chOff x="0" y="0"/>
          <a:chExt cx="0" cy="0"/>
        </a:xfrm>
      </p:grpSpPr>
      <p:sp>
        <p:nvSpPr>
          <p:cNvPr id="1261" name="Google Shape;1261;g267aeb77610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2" name="Google Shape;1262;g267aeb77610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g1c291410e4c_0_10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7" name="Google Shape;1267;g1c291410e4c_0_10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2" name="Shape 1272"/>
        <p:cNvGrpSpPr/>
        <p:nvPr/>
      </p:nvGrpSpPr>
      <p:grpSpPr>
        <a:xfrm>
          <a:off x="0" y="0"/>
          <a:ext cx="0" cy="0"/>
          <a:chOff x="0" y="0"/>
          <a:chExt cx="0" cy="0"/>
        </a:xfrm>
      </p:grpSpPr>
      <p:sp>
        <p:nvSpPr>
          <p:cNvPr id="1273" name="Google Shape;1273;g1c41ddb2218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4" name="Google Shape;1274;g1c41ddb2218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1" name="Shape 1281"/>
        <p:cNvGrpSpPr/>
        <p:nvPr/>
      </p:nvGrpSpPr>
      <p:grpSpPr>
        <a:xfrm>
          <a:off x="0" y="0"/>
          <a:ext cx="0" cy="0"/>
          <a:chOff x="0" y="0"/>
          <a:chExt cx="0" cy="0"/>
        </a:xfrm>
      </p:grpSpPr>
      <p:sp>
        <p:nvSpPr>
          <p:cNvPr id="1282" name="Google Shape;1282;g267aeb77610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3" name="Google Shape;1283;g267aeb77610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6" name="Shape 1286"/>
        <p:cNvGrpSpPr/>
        <p:nvPr/>
      </p:nvGrpSpPr>
      <p:grpSpPr>
        <a:xfrm>
          <a:off x="0" y="0"/>
          <a:ext cx="0" cy="0"/>
          <a:chOff x="0" y="0"/>
          <a:chExt cx="0" cy="0"/>
        </a:xfrm>
      </p:grpSpPr>
      <p:sp>
        <p:nvSpPr>
          <p:cNvPr id="1287" name="Google Shape;1287;g1c291410e4c_0_9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8" name="Google Shape;1288;g1c291410e4c_0_9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g256bb2f81cc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5" name="Google Shape;1295;g256bb2f81cc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g256bb2f81cc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3" name="Google Shape;1303;g256bb2f81cc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g267aeb77610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1" name="Google Shape;1311;g267aeb77610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4" name="Shape 1314"/>
        <p:cNvGrpSpPr/>
        <p:nvPr/>
      </p:nvGrpSpPr>
      <p:grpSpPr>
        <a:xfrm>
          <a:off x="0" y="0"/>
          <a:ext cx="0" cy="0"/>
          <a:chOff x="0" y="0"/>
          <a:chExt cx="0" cy="0"/>
        </a:xfrm>
      </p:grpSpPr>
      <p:sp>
        <p:nvSpPr>
          <p:cNvPr id="1315" name="Google Shape;1315;g267aeb77610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6" name="Google Shape;1316;g267aeb77610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9" name="Shape 1319"/>
        <p:cNvGrpSpPr/>
        <p:nvPr/>
      </p:nvGrpSpPr>
      <p:grpSpPr>
        <a:xfrm>
          <a:off x="0" y="0"/>
          <a:ext cx="0" cy="0"/>
          <a:chOff x="0" y="0"/>
          <a:chExt cx="0" cy="0"/>
        </a:xfrm>
      </p:grpSpPr>
      <p:sp>
        <p:nvSpPr>
          <p:cNvPr id="1320" name="Google Shape;1320;g267aeb77610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1" name="Google Shape;1321;g267aeb77610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6" name="Shape 1326"/>
        <p:cNvGrpSpPr/>
        <p:nvPr/>
      </p:nvGrpSpPr>
      <p:grpSpPr>
        <a:xfrm>
          <a:off x="0" y="0"/>
          <a:ext cx="0" cy="0"/>
          <a:chOff x="0" y="0"/>
          <a:chExt cx="0" cy="0"/>
        </a:xfrm>
      </p:grpSpPr>
      <p:sp>
        <p:nvSpPr>
          <p:cNvPr id="1327" name="Google Shape;1327;g1c291410e4c_0_10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8" name="Google Shape;1328;g1c291410e4c_0_10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2" name="Shape 1332"/>
        <p:cNvGrpSpPr/>
        <p:nvPr/>
      </p:nvGrpSpPr>
      <p:grpSpPr>
        <a:xfrm>
          <a:off x="0" y="0"/>
          <a:ext cx="0" cy="0"/>
          <a:chOff x="0" y="0"/>
          <a:chExt cx="0" cy="0"/>
        </a:xfrm>
      </p:grpSpPr>
      <p:sp>
        <p:nvSpPr>
          <p:cNvPr id="1333" name="Google Shape;1333;g1c41ddb2218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4" name="Google Shape;1334;g1c41ddb2218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1" name="Shape 1341"/>
        <p:cNvGrpSpPr/>
        <p:nvPr/>
      </p:nvGrpSpPr>
      <p:grpSpPr>
        <a:xfrm>
          <a:off x="0" y="0"/>
          <a:ext cx="0" cy="0"/>
          <a:chOff x="0" y="0"/>
          <a:chExt cx="0" cy="0"/>
        </a:xfrm>
      </p:grpSpPr>
      <p:sp>
        <p:nvSpPr>
          <p:cNvPr id="1342" name="Google Shape;1342;g275b61bdff8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3" name="Google Shape;1343;g275b61bdff8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6" name="Shape 1346"/>
        <p:cNvGrpSpPr/>
        <p:nvPr/>
      </p:nvGrpSpPr>
      <p:grpSpPr>
        <a:xfrm>
          <a:off x="0" y="0"/>
          <a:ext cx="0" cy="0"/>
          <a:chOff x="0" y="0"/>
          <a:chExt cx="0" cy="0"/>
        </a:xfrm>
      </p:grpSpPr>
      <p:sp>
        <p:nvSpPr>
          <p:cNvPr id="1347" name="Google Shape;1347;g1c291410e4c_0_9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8" name="Google Shape;1348;g1c291410e4c_0_9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5" name="Shape 1355"/>
        <p:cNvGrpSpPr/>
        <p:nvPr/>
      </p:nvGrpSpPr>
      <p:grpSpPr>
        <a:xfrm>
          <a:off x="0" y="0"/>
          <a:ext cx="0" cy="0"/>
          <a:chOff x="0" y="0"/>
          <a:chExt cx="0" cy="0"/>
        </a:xfrm>
      </p:grpSpPr>
      <p:sp>
        <p:nvSpPr>
          <p:cNvPr id="1356" name="Google Shape;1356;g267aeb77610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7" name="Google Shape;1357;g267aeb77610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2" name="Shape 1362"/>
        <p:cNvGrpSpPr/>
        <p:nvPr/>
      </p:nvGrpSpPr>
      <p:grpSpPr>
        <a:xfrm>
          <a:off x="0" y="0"/>
          <a:ext cx="0" cy="0"/>
          <a:chOff x="0" y="0"/>
          <a:chExt cx="0" cy="0"/>
        </a:xfrm>
      </p:grpSpPr>
      <p:sp>
        <p:nvSpPr>
          <p:cNvPr id="1363" name="Google Shape;1363;g256bb2f81cc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4" name="Google Shape;1364;g256bb2f81cc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9" name="Shape 1369"/>
        <p:cNvGrpSpPr/>
        <p:nvPr/>
      </p:nvGrpSpPr>
      <p:grpSpPr>
        <a:xfrm>
          <a:off x="0" y="0"/>
          <a:ext cx="0" cy="0"/>
          <a:chOff x="0" y="0"/>
          <a:chExt cx="0" cy="0"/>
        </a:xfrm>
      </p:grpSpPr>
      <p:sp>
        <p:nvSpPr>
          <p:cNvPr id="1370" name="Google Shape;1370;g267aeb77610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1" name="Google Shape;1371;g267aeb77610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4" name="Shape 1374"/>
        <p:cNvGrpSpPr/>
        <p:nvPr/>
      </p:nvGrpSpPr>
      <p:grpSpPr>
        <a:xfrm>
          <a:off x="0" y="0"/>
          <a:ext cx="0" cy="0"/>
          <a:chOff x="0" y="0"/>
          <a:chExt cx="0" cy="0"/>
        </a:xfrm>
      </p:grpSpPr>
      <p:sp>
        <p:nvSpPr>
          <p:cNvPr id="1375" name="Google Shape;1375;g267aeb77610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6" name="Google Shape;1376;g267aeb77610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9" name="Shape 1379"/>
        <p:cNvGrpSpPr/>
        <p:nvPr/>
      </p:nvGrpSpPr>
      <p:grpSpPr>
        <a:xfrm>
          <a:off x="0" y="0"/>
          <a:ext cx="0" cy="0"/>
          <a:chOff x="0" y="0"/>
          <a:chExt cx="0" cy="0"/>
        </a:xfrm>
      </p:grpSpPr>
      <p:sp>
        <p:nvSpPr>
          <p:cNvPr id="1380" name="Google Shape;1380;g267aeb77610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1" name="Google Shape;1381;g267aeb77610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6" name="Shape 1386"/>
        <p:cNvGrpSpPr/>
        <p:nvPr/>
      </p:nvGrpSpPr>
      <p:grpSpPr>
        <a:xfrm>
          <a:off x="0" y="0"/>
          <a:ext cx="0" cy="0"/>
          <a:chOff x="0" y="0"/>
          <a:chExt cx="0" cy="0"/>
        </a:xfrm>
      </p:grpSpPr>
      <p:sp>
        <p:nvSpPr>
          <p:cNvPr id="1387" name="Google Shape;1387;g267aeb77610_0_2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8" name="Google Shape;1388;g267aeb77610_0_2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1" name="Shape 1391"/>
        <p:cNvGrpSpPr/>
        <p:nvPr/>
      </p:nvGrpSpPr>
      <p:grpSpPr>
        <a:xfrm>
          <a:off x="0" y="0"/>
          <a:ext cx="0" cy="0"/>
          <a:chOff x="0" y="0"/>
          <a:chExt cx="0" cy="0"/>
        </a:xfrm>
      </p:grpSpPr>
      <p:sp>
        <p:nvSpPr>
          <p:cNvPr id="1392" name="Google Shape;1392;g267aeb77610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3" name="Google Shape;1393;g267aeb77610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6" name="Shape 1396"/>
        <p:cNvGrpSpPr/>
        <p:nvPr/>
      </p:nvGrpSpPr>
      <p:grpSpPr>
        <a:xfrm>
          <a:off x="0" y="0"/>
          <a:ext cx="0" cy="0"/>
          <a:chOff x="0" y="0"/>
          <a:chExt cx="0" cy="0"/>
        </a:xfrm>
      </p:grpSpPr>
      <p:sp>
        <p:nvSpPr>
          <p:cNvPr id="1397" name="Google Shape;1397;g267aeb77610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8" name="Google Shape;1398;g267aeb77610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2" name="Shape 1402"/>
        <p:cNvGrpSpPr/>
        <p:nvPr/>
      </p:nvGrpSpPr>
      <p:grpSpPr>
        <a:xfrm>
          <a:off x="0" y="0"/>
          <a:ext cx="0" cy="0"/>
          <a:chOff x="0" y="0"/>
          <a:chExt cx="0" cy="0"/>
        </a:xfrm>
      </p:grpSpPr>
      <p:sp>
        <p:nvSpPr>
          <p:cNvPr id="1403" name="Google Shape;1403;g267aeb77610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4" name="Google Shape;1404;g267aeb77610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8" name="Shape 1408"/>
        <p:cNvGrpSpPr/>
        <p:nvPr/>
      </p:nvGrpSpPr>
      <p:grpSpPr>
        <a:xfrm>
          <a:off x="0" y="0"/>
          <a:ext cx="0" cy="0"/>
          <a:chOff x="0" y="0"/>
          <a:chExt cx="0" cy="0"/>
        </a:xfrm>
      </p:grpSpPr>
      <p:sp>
        <p:nvSpPr>
          <p:cNvPr id="1409" name="Google Shape;1409;g267aeb77610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0" name="Google Shape;1410;g267aeb77610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4" name="Shape 1414"/>
        <p:cNvGrpSpPr/>
        <p:nvPr/>
      </p:nvGrpSpPr>
      <p:grpSpPr>
        <a:xfrm>
          <a:off x="0" y="0"/>
          <a:ext cx="0" cy="0"/>
          <a:chOff x="0" y="0"/>
          <a:chExt cx="0" cy="0"/>
        </a:xfrm>
      </p:grpSpPr>
      <p:sp>
        <p:nvSpPr>
          <p:cNvPr id="1415" name="Google Shape;1415;g267aeb77610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6" name="Google Shape;1416;g267aeb77610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3" name="Shape 1423"/>
        <p:cNvGrpSpPr/>
        <p:nvPr/>
      </p:nvGrpSpPr>
      <p:grpSpPr>
        <a:xfrm>
          <a:off x="0" y="0"/>
          <a:ext cx="0" cy="0"/>
          <a:chOff x="0" y="0"/>
          <a:chExt cx="0" cy="0"/>
        </a:xfrm>
      </p:grpSpPr>
      <p:sp>
        <p:nvSpPr>
          <p:cNvPr id="1424" name="Google Shape;1424;g267aeb77610_0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5" name="Google Shape;1425;g267aeb77610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0" name="Shape 1430"/>
        <p:cNvGrpSpPr/>
        <p:nvPr/>
      </p:nvGrpSpPr>
      <p:grpSpPr>
        <a:xfrm>
          <a:off x="0" y="0"/>
          <a:ext cx="0" cy="0"/>
          <a:chOff x="0" y="0"/>
          <a:chExt cx="0" cy="0"/>
        </a:xfrm>
      </p:grpSpPr>
      <p:sp>
        <p:nvSpPr>
          <p:cNvPr id="1431" name="Google Shape;1431;g267aeb77610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2" name="Google Shape;1432;g267aeb77610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5" name="Shape 1435"/>
        <p:cNvGrpSpPr/>
        <p:nvPr/>
      </p:nvGrpSpPr>
      <p:grpSpPr>
        <a:xfrm>
          <a:off x="0" y="0"/>
          <a:ext cx="0" cy="0"/>
          <a:chOff x="0" y="0"/>
          <a:chExt cx="0" cy="0"/>
        </a:xfrm>
      </p:grpSpPr>
      <p:sp>
        <p:nvSpPr>
          <p:cNvPr id="1436" name="Google Shape;1436;g267aeb77610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7" name="Google Shape;1437;g267aeb77610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0" name="Shape 1440"/>
        <p:cNvGrpSpPr/>
        <p:nvPr/>
      </p:nvGrpSpPr>
      <p:grpSpPr>
        <a:xfrm>
          <a:off x="0" y="0"/>
          <a:ext cx="0" cy="0"/>
          <a:chOff x="0" y="0"/>
          <a:chExt cx="0" cy="0"/>
        </a:xfrm>
      </p:grpSpPr>
      <p:sp>
        <p:nvSpPr>
          <p:cNvPr id="1441" name="Google Shape;1441;g1c41ddb2218_0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2" name="Google Shape;1442;g1c41ddb2218_0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1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5" name="Shape 1445"/>
        <p:cNvGrpSpPr/>
        <p:nvPr/>
      </p:nvGrpSpPr>
      <p:grpSpPr>
        <a:xfrm>
          <a:off x="0" y="0"/>
          <a:ext cx="0" cy="0"/>
          <a:chOff x="0" y="0"/>
          <a:chExt cx="0" cy="0"/>
        </a:xfrm>
      </p:grpSpPr>
      <p:sp>
        <p:nvSpPr>
          <p:cNvPr id="1446" name="Google Shape;1446;g256bb2f81cc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7" name="Google Shape;1447;g256bb2f81cc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2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9" name="Shape 1459"/>
        <p:cNvGrpSpPr/>
        <p:nvPr/>
      </p:nvGrpSpPr>
      <p:grpSpPr>
        <a:xfrm>
          <a:off x="0" y="0"/>
          <a:ext cx="0" cy="0"/>
          <a:chOff x="0" y="0"/>
          <a:chExt cx="0" cy="0"/>
        </a:xfrm>
      </p:grpSpPr>
      <p:sp>
        <p:nvSpPr>
          <p:cNvPr id="1460" name="Google Shape;1460;g256bb2f81cc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1" name="Google Shape;1461;g256bb2f81cc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2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4" name="Shape 1464"/>
        <p:cNvGrpSpPr/>
        <p:nvPr/>
      </p:nvGrpSpPr>
      <p:grpSpPr>
        <a:xfrm>
          <a:off x="0" y="0"/>
          <a:ext cx="0" cy="0"/>
          <a:chOff x="0" y="0"/>
          <a:chExt cx="0" cy="0"/>
        </a:xfrm>
      </p:grpSpPr>
      <p:sp>
        <p:nvSpPr>
          <p:cNvPr id="1465" name="Google Shape;1465;g256bb2f81cc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6" name="Google Shape;1466;g256bb2f81cc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2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8" name="Shape 1478"/>
        <p:cNvGrpSpPr/>
        <p:nvPr/>
      </p:nvGrpSpPr>
      <p:grpSpPr>
        <a:xfrm>
          <a:off x="0" y="0"/>
          <a:ext cx="0" cy="0"/>
          <a:chOff x="0" y="0"/>
          <a:chExt cx="0" cy="0"/>
        </a:xfrm>
      </p:grpSpPr>
      <p:sp>
        <p:nvSpPr>
          <p:cNvPr id="1479" name="Google Shape;1479;g256bb2f81cc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0" name="Google Shape;1480;g256bb2f81cc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2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3" name="Shape 1483"/>
        <p:cNvGrpSpPr/>
        <p:nvPr/>
      </p:nvGrpSpPr>
      <p:grpSpPr>
        <a:xfrm>
          <a:off x="0" y="0"/>
          <a:ext cx="0" cy="0"/>
          <a:chOff x="0" y="0"/>
          <a:chExt cx="0" cy="0"/>
        </a:xfrm>
      </p:grpSpPr>
      <p:sp>
        <p:nvSpPr>
          <p:cNvPr id="1484" name="Google Shape;1484;g256bb2f81cc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5" name="Google Shape;1485;g256bb2f81cc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2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3" name="Shape 1493"/>
        <p:cNvGrpSpPr/>
        <p:nvPr/>
      </p:nvGrpSpPr>
      <p:grpSpPr>
        <a:xfrm>
          <a:off x="0" y="0"/>
          <a:ext cx="0" cy="0"/>
          <a:chOff x="0" y="0"/>
          <a:chExt cx="0" cy="0"/>
        </a:xfrm>
      </p:grpSpPr>
      <p:sp>
        <p:nvSpPr>
          <p:cNvPr id="1494" name="Google Shape;1494;g1949764362e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5" name="Google Shape;1495;g1949764362e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8" name="Shape 1498"/>
        <p:cNvGrpSpPr/>
        <p:nvPr/>
      </p:nvGrpSpPr>
      <p:grpSpPr>
        <a:xfrm>
          <a:off x="0" y="0"/>
          <a:ext cx="0" cy="0"/>
          <a:chOff x="0" y="0"/>
          <a:chExt cx="0" cy="0"/>
        </a:xfrm>
      </p:grpSpPr>
      <p:sp>
        <p:nvSpPr>
          <p:cNvPr id="1499" name="Google Shape;1499;g267aeb77610_0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0" name="Google Shape;1500;g267aeb77610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5" name="Shape 1505"/>
        <p:cNvGrpSpPr/>
        <p:nvPr/>
      </p:nvGrpSpPr>
      <p:grpSpPr>
        <a:xfrm>
          <a:off x="0" y="0"/>
          <a:ext cx="0" cy="0"/>
          <a:chOff x="0" y="0"/>
          <a:chExt cx="0" cy="0"/>
        </a:xfrm>
      </p:grpSpPr>
      <p:sp>
        <p:nvSpPr>
          <p:cNvPr id="1506" name="Google Shape;1506;g1c41ddb2218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7" name="Google Shape;1507;g1c41ddb2218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2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4" name="Shape 1514"/>
        <p:cNvGrpSpPr/>
        <p:nvPr/>
      </p:nvGrpSpPr>
      <p:grpSpPr>
        <a:xfrm>
          <a:off x="0" y="0"/>
          <a:ext cx="0" cy="0"/>
          <a:chOff x="0" y="0"/>
          <a:chExt cx="0" cy="0"/>
        </a:xfrm>
      </p:grpSpPr>
      <p:sp>
        <p:nvSpPr>
          <p:cNvPr id="1515" name="Google Shape;1515;g1c41ddb2218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6" name="Google Shape;1516;g1c41ddb2218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2" name="Shape 1522"/>
        <p:cNvGrpSpPr/>
        <p:nvPr/>
      </p:nvGrpSpPr>
      <p:grpSpPr>
        <a:xfrm>
          <a:off x="0" y="0"/>
          <a:ext cx="0" cy="0"/>
          <a:chOff x="0" y="0"/>
          <a:chExt cx="0" cy="0"/>
        </a:xfrm>
      </p:grpSpPr>
      <p:sp>
        <p:nvSpPr>
          <p:cNvPr id="1523" name="Google Shape;1523;g1c41ddb2218_0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4" name="Google Shape;1524;g1c41ddb2218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7" name="Shape 1527"/>
        <p:cNvGrpSpPr/>
        <p:nvPr/>
      </p:nvGrpSpPr>
      <p:grpSpPr>
        <a:xfrm>
          <a:off x="0" y="0"/>
          <a:ext cx="0" cy="0"/>
          <a:chOff x="0" y="0"/>
          <a:chExt cx="0" cy="0"/>
        </a:xfrm>
      </p:grpSpPr>
      <p:sp>
        <p:nvSpPr>
          <p:cNvPr id="1528" name="Google Shape;1528;g1c4a840b5b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g1c4a840b5b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3" name="Shape 1533"/>
        <p:cNvGrpSpPr/>
        <p:nvPr/>
      </p:nvGrpSpPr>
      <p:grpSpPr>
        <a:xfrm>
          <a:off x="0" y="0"/>
          <a:ext cx="0" cy="0"/>
          <a:chOff x="0" y="0"/>
          <a:chExt cx="0" cy="0"/>
        </a:xfrm>
      </p:grpSpPr>
      <p:sp>
        <p:nvSpPr>
          <p:cNvPr id="1534" name="Google Shape;1534;g1c41ddb2218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5" name="Google Shape;1535;g1c41ddb2218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2" name="Shape 1542"/>
        <p:cNvGrpSpPr/>
        <p:nvPr/>
      </p:nvGrpSpPr>
      <p:grpSpPr>
        <a:xfrm>
          <a:off x="0" y="0"/>
          <a:ext cx="0" cy="0"/>
          <a:chOff x="0" y="0"/>
          <a:chExt cx="0" cy="0"/>
        </a:xfrm>
      </p:grpSpPr>
      <p:sp>
        <p:nvSpPr>
          <p:cNvPr id="1543" name="Google Shape;1543;g267aeb77610_0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4" name="Google Shape;1544;g267aeb77610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9" name="Shape 1549"/>
        <p:cNvGrpSpPr/>
        <p:nvPr/>
      </p:nvGrpSpPr>
      <p:grpSpPr>
        <a:xfrm>
          <a:off x="0" y="0"/>
          <a:ext cx="0" cy="0"/>
          <a:chOff x="0" y="0"/>
          <a:chExt cx="0" cy="0"/>
        </a:xfrm>
      </p:grpSpPr>
      <p:sp>
        <p:nvSpPr>
          <p:cNvPr id="1550" name="Google Shape;1550;g1c41ddb2218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1" name="Google Shape;1551;g1c41ddb2218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2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8" name="Shape 1558"/>
        <p:cNvGrpSpPr/>
        <p:nvPr/>
      </p:nvGrpSpPr>
      <p:grpSpPr>
        <a:xfrm>
          <a:off x="0" y="0"/>
          <a:ext cx="0" cy="0"/>
          <a:chOff x="0" y="0"/>
          <a:chExt cx="0" cy="0"/>
        </a:xfrm>
      </p:grpSpPr>
      <p:sp>
        <p:nvSpPr>
          <p:cNvPr id="1559" name="Google Shape;1559;g267aeb77610_0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0" name="Google Shape;1560;g267aeb77610_0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3" name="Shape 1563"/>
        <p:cNvGrpSpPr/>
        <p:nvPr/>
      </p:nvGrpSpPr>
      <p:grpSpPr>
        <a:xfrm>
          <a:off x="0" y="0"/>
          <a:ext cx="0" cy="0"/>
          <a:chOff x="0" y="0"/>
          <a:chExt cx="0" cy="0"/>
        </a:xfrm>
      </p:grpSpPr>
      <p:sp>
        <p:nvSpPr>
          <p:cNvPr id="1564" name="Google Shape;1564;g1c291410e4c_0_9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5" name="Google Shape;1565;g1c291410e4c_0_9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0" name="Shape 1570"/>
        <p:cNvGrpSpPr/>
        <p:nvPr/>
      </p:nvGrpSpPr>
      <p:grpSpPr>
        <a:xfrm>
          <a:off x="0" y="0"/>
          <a:ext cx="0" cy="0"/>
          <a:chOff x="0" y="0"/>
          <a:chExt cx="0" cy="0"/>
        </a:xfrm>
      </p:grpSpPr>
      <p:sp>
        <p:nvSpPr>
          <p:cNvPr id="1571" name="Google Shape;1571;g267aeb77610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2" name="Google Shape;1572;g267aeb77610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5" name="Shape 1575"/>
        <p:cNvGrpSpPr/>
        <p:nvPr/>
      </p:nvGrpSpPr>
      <p:grpSpPr>
        <a:xfrm>
          <a:off x="0" y="0"/>
          <a:ext cx="0" cy="0"/>
          <a:chOff x="0" y="0"/>
          <a:chExt cx="0" cy="0"/>
        </a:xfrm>
      </p:grpSpPr>
      <p:sp>
        <p:nvSpPr>
          <p:cNvPr id="1576" name="Google Shape;1576;g267aeb77610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7" name="Google Shape;1577;g267aeb77610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2" name="Shape 1582"/>
        <p:cNvGrpSpPr/>
        <p:nvPr/>
      </p:nvGrpSpPr>
      <p:grpSpPr>
        <a:xfrm>
          <a:off x="0" y="0"/>
          <a:ext cx="0" cy="0"/>
          <a:chOff x="0" y="0"/>
          <a:chExt cx="0" cy="0"/>
        </a:xfrm>
      </p:grpSpPr>
      <p:sp>
        <p:nvSpPr>
          <p:cNvPr id="1583" name="Google Shape;1583;g275dc10075a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4" name="Google Shape;1584;g275dc10075a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8" name="Shape 1588"/>
        <p:cNvGrpSpPr/>
        <p:nvPr/>
      </p:nvGrpSpPr>
      <p:grpSpPr>
        <a:xfrm>
          <a:off x="0" y="0"/>
          <a:ext cx="0" cy="0"/>
          <a:chOff x="0" y="0"/>
          <a:chExt cx="0" cy="0"/>
        </a:xfrm>
      </p:grpSpPr>
      <p:sp>
        <p:nvSpPr>
          <p:cNvPr id="1589" name="Google Shape;1589;g1c41ddb2218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0" name="Google Shape;1590;g1c41ddb2218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2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7" name="Shape 1597"/>
        <p:cNvGrpSpPr/>
        <p:nvPr/>
      </p:nvGrpSpPr>
      <p:grpSpPr>
        <a:xfrm>
          <a:off x="0" y="0"/>
          <a:ext cx="0" cy="0"/>
          <a:chOff x="0" y="0"/>
          <a:chExt cx="0" cy="0"/>
        </a:xfrm>
      </p:grpSpPr>
      <p:sp>
        <p:nvSpPr>
          <p:cNvPr id="1598" name="Google Shape;1598;g1c41ddb2218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9" name="Google Shape;1599;g1c41ddb2218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7" name="Shape 1607"/>
        <p:cNvGrpSpPr/>
        <p:nvPr/>
      </p:nvGrpSpPr>
      <p:grpSpPr>
        <a:xfrm>
          <a:off x="0" y="0"/>
          <a:ext cx="0" cy="0"/>
          <a:chOff x="0" y="0"/>
          <a:chExt cx="0" cy="0"/>
        </a:xfrm>
      </p:grpSpPr>
      <p:sp>
        <p:nvSpPr>
          <p:cNvPr id="1608" name="Google Shape;1608;g275b61bdff8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9" name="Google Shape;1609;g275b61bdff8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2" name="Shape 1612"/>
        <p:cNvGrpSpPr/>
        <p:nvPr/>
      </p:nvGrpSpPr>
      <p:grpSpPr>
        <a:xfrm>
          <a:off x="0" y="0"/>
          <a:ext cx="0" cy="0"/>
          <a:chOff x="0" y="0"/>
          <a:chExt cx="0" cy="0"/>
        </a:xfrm>
      </p:grpSpPr>
      <p:sp>
        <p:nvSpPr>
          <p:cNvPr id="1613" name="Google Shape;1613;g1c41ddb2218_0_2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4" name="Google Shape;1614;g1c41ddb2218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9" name="Shape 1619"/>
        <p:cNvGrpSpPr/>
        <p:nvPr/>
      </p:nvGrpSpPr>
      <p:grpSpPr>
        <a:xfrm>
          <a:off x="0" y="0"/>
          <a:ext cx="0" cy="0"/>
          <a:chOff x="0" y="0"/>
          <a:chExt cx="0" cy="0"/>
        </a:xfrm>
      </p:grpSpPr>
      <p:sp>
        <p:nvSpPr>
          <p:cNvPr id="1620" name="Google Shape;1620;g256bb2f81cc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1" name="Google Shape;1621;g256bb2f81cc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2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5" name="Shape 1625"/>
        <p:cNvGrpSpPr/>
        <p:nvPr/>
      </p:nvGrpSpPr>
      <p:grpSpPr>
        <a:xfrm>
          <a:off x="0" y="0"/>
          <a:ext cx="0" cy="0"/>
          <a:chOff x="0" y="0"/>
          <a:chExt cx="0" cy="0"/>
        </a:xfrm>
      </p:grpSpPr>
      <p:sp>
        <p:nvSpPr>
          <p:cNvPr id="1626" name="Google Shape;1626;g1e58468d5cc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7" name="Google Shape;1627;g1e58468d5cc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6" name="Shape 1636"/>
        <p:cNvGrpSpPr/>
        <p:nvPr/>
      </p:nvGrpSpPr>
      <p:grpSpPr>
        <a:xfrm>
          <a:off x="0" y="0"/>
          <a:ext cx="0" cy="0"/>
          <a:chOff x="0" y="0"/>
          <a:chExt cx="0" cy="0"/>
        </a:xfrm>
      </p:grpSpPr>
      <p:sp>
        <p:nvSpPr>
          <p:cNvPr id="1637" name="Google Shape;1637;g1c41ddb2218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8" name="Google Shape;1638;g1c41ddb2218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2" name="Shape 1642"/>
        <p:cNvGrpSpPr/>
        <p:nvPr/>
      </p:nvGrpSpPr>
      <p:grpSpPr>
        <a:xfrm>
          <a:off x="0" y="0"/>
          <a:ext cx="0" cy="0"/>
          <a:chOff x="0" y="0"/>
          <a:chExt cx="0" cy="0"/>
        </a:xfrm>
      </p:grpSpPr>
      <p:sp>
        <p:nvSpPr>
          <p:cNvPr id="1643" name="Google Shape;1643;g256bb2f81cc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4" name="Google Shape;1644;g256bb2f81cc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2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9" name="Shape 1649"/>
        <p:cNvGrpSpPr/>
        <p:nvPr/>
      </p:nvGrpSpPr>
      <p:grpSpPr>
        <a:xfrm>
          <a:off x="0" y="0"/>
          <a:ext cx="0" cy="0"/>
          <a:chOff x="0" y="0"/>
          <a:chExt cx="0" cy="0"/>
        </a:xfrm>
      </p:grpSpPr>
      <p:sp>
        <p:nvSpPr>
          <p:cNvPr id="1650" name="Google Shape;1650;g256bb2f81cc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1" name="Google Shape;1651;g256bb2f81cc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2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8" name="Shape 1658"/>
        <p:cNvGrpSpPr/>
        <p:nvPr/>
      </p:nvGrpSpPr>
      <p:grpSpPr>
        <a:xfrm>
          <a:off x="0" y="0"/>
          <a:ext cx="0" cy="0"/>
          <a:chOff x="0" y="0"/>
          <a:chExt cx="0" cy="0"/>
        </a:xfrm>
      </p:grpSpPr>
      <p:sp>
        <p:nvSpPr>
          <p:cNvPr id="1659" name="Google Shape;1659;g1c291410e4c_0_10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0" name="Google Shape;1660;g1c291410e4c_0_10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5" name="Shape 1665"/>
        <p:cNvGrpSpPr/>
        <p:nvPr/>
      </p:nvGrpSpPr>
      <p:grpSpPr>
        <a:xfrm>
          <a:off x="0" y="0"/>
          <a:ext cx="0" cy="0"/>
          <a:chOff x="0" y="0"/>
          <a:chExt cx="0" cy="0"/>
        </a:xfrm>
      </p:grpSpPr>
      <p:sp>
        <p:nvSpPr>
          <p:cNvPr id="1666" name="Google Shape;1666;g276224ec51e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7" name="Google Shape;1667;g276224ec51e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5" name="Shape 1675"/>
        <p:cNvGrpSpPr/>
        <p:nvPr/>
      </p:nvGrpSpPr>
      <p:grpSpPr>
        <a:xfrm>
          <a:off x="0" y="0"/>
          <a:ext cx="0" cy="0"/>
          <a:chOff x="0" y="0"/>
          <a:chExt cx="0" cy="0"/>
        </a:xfrm>
      </p:grpSpPr>
      <p:sp>
        <p:nvSpPr>
          <p:cNvPr id="1676" name="Google Shape;1676;g276224ec51e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7" name="Google Shape;1677;g276224ec51e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6" name="Shape 1686"/>
        <p:cNvGrpSpPr/>
        <p:nvPr/>
      </p:nvGrpSpPr>
      <p:grpSpPr>
        <a:xfrm>
          <a:off x="0" y="0"/>
          <a:ext cx="0" cy="0"/>
          <a:chOff x="0" y="0"/>
          <a:chExt cx="0" cy="0"/>
        </a:xfrm>
      </p:grpSpPr>
      <p:sp>
        <p:nvSpPr>
          <p:cNvPr id="1687" name="Google Shape;1687;g1c41ddb2218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8" name="Google Shape;1688;g1c41ddb2218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1" name="Shape 1691"/>
        <p:cNvGrpSpPr/>
        <p:nvPr/>
      </p:nvGrpSpPr>
      <p:grpSpPr>
        <a:xfrm>
          <a:off x="0" y="0"/>
          <a:ext cx="0" cy="0"/>
          <a:chOff x="0" y="0"/>
          <a:chExt cx="0" cy="0"/>
        </a:xfrm>
      </p:grpSpPr>
      <p:sp>
        <p:nvSpPr>
          <p:cNvPr id="1692" name="Google Shape;1692;g276224ec51e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3" name="Google Shape;1693;g276224ec51e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7" name="Shape 1697"/>
        <p:cNvGrpSpPr/>
        <p:nvPr/>
      </p:nvGrpSpPr>
      <p:grpSpPr>
        <a:xfrm>
          <a:off x="0" y="0"/>
          <a:ext cx="0" cy="0"/>
          <a:chOff x="0" y="0"/>
          <a:chExt cx="0" cy="0"/>
        </a:xfrm>
      </p:grpSpPr>
      <p:sp>
        <p:nvSpPr>
          <p:cNvPr id="1698" name="Google Shape;1698;g1c41ddb2218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9" name="Google Shape;1699;g1c41ddb2218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2" name="Shape 1702"/>
        <p:cNvGrpSpPr/>
        <p:nvPr/>
      </p:nvGrpSpPr>
      <p:grpSpPr>
        <a:xfrm>
          <a:off x="0" y="0"/>
          <a:ext cx="0" cy="0"/>
          <a:chOff x="0" y="0"/>
          <a:chExt cx="0" cy="0"/>
        </a:xfrm>
      </p:grpSpPr>
      <p:sp>
        <p:nvSpPr>
          <p:cNvPr id="1703" name="Google Shape;1703;g1c41ddb2218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4" name="Google Shape;1704;g1c41ddb2218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7" name="Shape 1707"/>
        <p:cNvGrpSpPr/>
        <p:nvPr/>
      </p:nvGrpSpPr>
      <p:grpSpPr>
        <a:xfrm>
          <a:off x="0" y="0"/>
          <a:ext cx="0" cy="0"/>
          <a:chOff x="0" y="0"/>
          <a:chExt cx="0" cy="0"/>
        </a:xfrm>
      </p:grpSpPr>
      <p:sp>
        <p:nvSpPr>
          <p:cNvPr id="1708" name="Google Shape;1708;g267aeb77610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9" name="Google Shape;1709;g267aeb77610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2" name="Shape 1712"/>
        <p:cNvGrpSpPr/>
        <p:nvPr/>
      </p:nvGrpSpPr>
      <p:grpSpPr>
        <a:xfrm>
          <a:off x="0" y="0"/>
          <a:ext cx="0" cy="0"/>
          <a:chOff x="0" y="0"/>
          <a:chExt cx="0" cy="0"/>
        </a:xfrm>
      </p:grpSpPr>
      <p:sp>
        <p:nvSpPr>
          <p:cNvPr id="1713" name="Google Shape;1713;g1c41ddb2218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4" name="Google Shape;1714;g1c41ddb2218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2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1" name="Shape 1721"/>
        <p:cNvGrpSpPr/>
        <p:nvPr/>
      </p:nvGrpSpPr>
      <p:grpSpPr>
        <a:xfrm>
          <a:off x="0" y="0"/>
          <a:ext cx="0" cy="0"/>
          <a:chOff x="0" y="0"/>
          <a:chExt cx="0" cy="0"/>
        </a:xfrm>
      </p:grpSpPr>
      <p:sp>
        <p:nvSpPr>
          <p:cNvPr id="1722" name="Google Shape;1722;g1c4a840b5ba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3" name="Google Shape;1723;g1c4a840b5ba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8" name="Shape 1728"/>
        <p:cNvGrpSpPr/>
        <p:nvPr/>
      </p:nvGrpSpPr>
      <p:grpSpPr>
        <a:xfrm>
          <a:off x="0" y="0"/>
          <a:ext cx="0" cy="0"/>
          <a:chOff x="0" y="0"/>
          <a:chExt cx="0" cy="0"/>
        </a:xfrm>
      </p:grpSpPr>
      <p:sp>
        <p:nvSpPr>
          <p:cNvPr id="1729" name="Google Shape;1729;g267aeb77610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0" name="Google Shape;1730;g267aeb77610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5" name="Shape 1735"/>
        <p:cNvGrpSpPr/>
        <p:nvPr/>
      </p:nvGrpSpPr>
      <p:grpSpPr>
        <a:xfrm>
          <a:off x="0" y="0"/>
          <a:ext cx="0" cy="0"/>
          <a:chOff x="0" y="0"/>
          <a:chExt cx="0" cy="0"/>
        </a:xfrm>
      </p:grpSpPr>
      <p:sp>
        <p:nvSpPr>
          <p:cNvPr id="1736" name="Google Shape;1736;g256bb2f81cc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7" name="Google Shape;1737;g256bb2f81cc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2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2" name="Shape 1742"/>
        <p:cNvGrpSpPr/>
        <p:nvPr/>
      </p:nvGrpSpPr>
      <p:grpSpPr>
        <a:xfrm>
          <a:off x="0" y="0"/>
          <a:ext cx="0" cy="0"/>
          <a:chOff x="0" y="0"/>
          <a:chExt cx="0" cy="0"/>
        </a:xfrm>
      </p:grpSpPr>
      <p:sp>
        <p:nvSpPr>
          <p:cNvPr id="1743" name="Google Shape;1743;g256bb2f81cc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4" name="Google Shape;1744;g256bb2f81cc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2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0" name="Shape 1750"/>
        <p:cNvGrpSpPr/>
        <p:nvPr/>
      </p:nvGrpSpPr>
      <p:grpSpPr>
        <a:xfrm>
          <a:off x="0" y="0"/>
          <a:ext cx="0" cy="0"/>
          <a:chOff x="0" y="0"/>
          <a:chExt cx="0" cy="0"/>
        </a:xfrm>
      </p:grpSpPr>
      <p:sp>
        <p:nvSpPr>
          <p:cNvPr id="1751" name="Google Shape;1751;g1c291410e4c_0_1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2" name="Google Shape;1752;g1c291410e4c_0_1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6" name="Shape 1756"/>
        <p:cNvGrpSpPr/>
        <p:nvPr/>
      </p:nvGrpSpPr>
      <p:grpSpPr>
        <a:xfrm>
          <a:off x="0" y="0"/>
          <a:ext cx="0" cy="0"/>
          <a:chOff x="0" y="0"/>
          <a:chExt cx="0" cy="0"/>
        </a:xfrm>
      </p:grpSpPr>
      <p:sp>
        <p:nvSpPr>
          <p:cNvPr id="1757" name="Google Shape;1757;g256dbc059c7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8" name="Google Shape;1758;g256dbc059c7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8" name="Shape 1768"/>
        <p:cNvGrpSpPr/>
        <p:nvPr/>
      </p:nvGrpSpPr>
      <p:grpSpPr>
        <a:xfrm>
          <a:off x="0" y="0"/>
          <a:ext cx="0" cy="0"/>
          <a:chOff x="0" y="0"/>
          <a:chExt cx="0" cy="0"/>
        </a:xfrm>
      </p:grpSpPr>
      <p:sp>
        <p:nvSpPr>
          <p:cNvPr id="1769" name="Google Shape;1769;g267aeb77610_0_3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0" name="Google Shape;1770;g267aeb77610_0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5" name="Shape 1775"/>
        <p:cNvGrpSpPr/>
        <p:nvPr/>
      </p:nvGrpSpPr>
      <p:grpSpPr>
        <a:xfrm>
          <a:off x="0" y="0"/>
          <a:ext cx="0" cy="0"/>
          <a:chOff x="0" y="0"/>
          <a:chExt cx="0" cy="0"/>
        </a:xfrm>
      </p:grpSpPr>
      <p:sp>
        <p:nvSpPr>
          <p:cNvPr id="1776" name="Google Shape;1776;g26813ab893b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7" name="Google Shape;1777;g26813ab893b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2" name="Shape 1782"/>
        <p:cNvGrpSpPr/>
        <p:nvPr/>
      </p:nvGrpSpPr>
      <p:grpSpPr>
        <a:xfrm>
          <a:off x="0" y="0"/>
          <a:ext cx="0" cy="0"/>
          <a:chOff x="0" y="0"/>
          <a:chExt cx="0" cy="0"/>
        </a:xfrm>
      </p:grpSpPr>
      <p:sp>
        <p:nvSpPr>
          <p:cNvPr id="1783" name="Google Shape;1783;g275b61bdff8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4" name="Google Shape;1784;g275b61bdff8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1" name="Shape 1791"/>
        <p:cNvGrpSpPr/>
        <p:nvPr/>
      </p:nvGrpSpPr>
      <p:grpSpPr>
        <a:xfrm>
          <a:off x="0" y="0"/>
          <a:ext cx="0" cy="0"/>
          <a:chOff x="0" y="0"/>
          <a:chExt cx="0" cy="0"/>
        </a:xfrm>
      </p:grpSpPr>
      <p:sp>
        <p:nvSpPr>
          <p:cNvPr id="1792" name="Google Shape;1792;g267aeb77610_0_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3" name="Google Shape;1793;g267aeb77610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6" name="Shape 1796"/>
        <p:cNvGrpSpPr/>
        <p:nvPr/>
      </p:nvGrpSpPr>
      <p:grpSpPr>
        <a:xfrm>
          <a:off x="0" y="0"/>
          <a:ext cx="0" cy="0"/>
          <a:chOff x="0" y="0"/>
          <a:chExt cx="0" cy="0"/>
        </a:xfrm>
      </p:grpSpPr>
      <p:sp>
        <p:nvSpPr>
          <p:cNvPr id="1797" name="Google Shape;1797;g26813ab893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8" name="Google Shape;1798;g26813ab893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4" name="Shape 1804"/>
        <p:cNvGrpSpPr/>
        <p:nvPr/>
      </p:nvGrpSpPr>
      <p:grpSpPr>
        <a:xfrm>
          <a:off x="0" y="0"/>
          <a:ext cx="0" cy="0"/>
          <a:chOff x="0" y="0"/>
          <a:chExt cx="0" cy="0"/>
        </a:xfrm>
      </p:grpSpPr>
      <p:sp>
        <p:nvSpPr>
          <p:cNvPr id="1805" name="Google Shape;1805;g267aeb77610_0_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6" name="Google Shape;1806;g267aeb77610_0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9" name="Shape 1809"/>
        <p:cNvGrpSpPr/>
        <p:nvPr/>
      </p:nvGrpSpPr>
      <p:grpSpPr>
        <a:xfrm>
          <a:off x="0" y="0"/>
          <a:ext cx="0" cy="0"/>
          <a:chOff x="0" y="0"/>
          <a:chExt cx="0" cy="0"/>
        </a:xfrm>
      </p:grpSpPr>
      <p:sp>
        <p:nvSpPr>
          <p:cNvPr id="1810" name="Google Shape;1810;g275b61bdff8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1" name="Google Shape;1811;g275b61bdff8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6" name="Shape 1816"/>
        <p:cNvGrpSpPr/>
        <p:nvPr/>
      </p:nvGrpSpPr>
      <p:grpSpPr>
        <a:xfrm>
          <a:off x="0" y="0"/>
          <a:ext cx="0" cy="0"/>
          <a:chOff x="0" y="0"/>
          <a:chExt cx="0" cy="0"/>
        </a:xfrm>
      </p:grpSpPr>
      <p:sp>
        <p:nvSpPr>
          <p:cNvPr id="1817" name="Google Shape;1817;g275b61bdff8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8" name="Google Shape;1818;g275b61bdff8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6" name="Shape 1826"/>
        <p:cNvGrpSpPr/>
        <p:nvPr/>
      </p:nvGrpSpPr>
      <p:grpSpPr>
        <a:xfrm>
          <a:off x="0" y="0"/>
          <a:ext cx="0" cy="0"/>
          <a:chOff x="0" y="0"/>
          <a:chExt cx="0" cy="0"/>
        </a:xfrm>
      </p:grpSpPr>
      <p:sp>
        <p:nvSpPr>
          <p:cNvPr id="1827" name="Google Shape;1827;g275b61bdff8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8" name="Google Shape;1828;g275b61bdff8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6" name="Shape 1836"/>
        <p:cNvGrpSpPr/>
        <p:nvPr/>
      </p:nvGrpSpPr>
      <p:grpSpPr>
        <a:xfrm>
          <a:off x="0" y="0"/>
          <a:ext cx="0" cy="0"/>
          <a:chOff x="0" y="0"/>
          <a:chExt cx="0" cy="0"/>
        </a:xfrm>
      </p:grpSpPr>
      <p:sp>
        <p:nvSpPr>
          <p:cNvPr id="1837" name="Google Shape;1837;g26813ab893b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8" name="Google Shape;1838;g26813ab893b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1" name="Shape 1841"/>
        <p:cNvGrpSpPr/>
        <p:nvPr/>
      </p:nvGrpSpPr>
      <p:grpSpPr>
        <a:xfrm>
          <a:off x="0" y="0"/>
          <a:ext cx="0" cy="0"/>
          <a:chOff x="0" y="0"/>
          <a:chExt cx="0" cy="0"/>
        </a:xfrm>
      </p:grpSpPr>
      <p:sp>
        <p:nvSpPr>
          <p:cNvPr id="1842" name="Google Shape;1842;g267aeb77610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3" name="Google Shape;1843;g267aeb77610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6" name="Shape 1846"/>
        <p:cNvGrpSpPr/>
        <p:nvPr/>
      </p:nvGrpSpPr>
      <p:grpSpPr>
        <a:xfrm>
          <a:off x="0" y="0"/>
          <a:ext cx="0" cy="0"/>
          <a:chOff x="0" y="0"/>
          <a:chExt cx="0" cy="0"/>
        </a:xfrm>
      </p:grpSpPr>
      <p:sp>
        <p:nvSpPr>
          <p:cNvPr id="1847" name="Google Shape;1847;g1c41ddb2218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8" name="Google Shape;1848;g1c41ddb2218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2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5" name="Shape 1855"/>
        <p:cNvGrpSpPr/>
        <p:nvPr/>
      </p:nvGrpSpPr>
      <p:grpSpPr>
        <a:xfrm>
          <a:off x="0" y="0"/>
          <a:ext cx="0" cy="0"/>
          <a:chOff x="0" y="0"/>
          <a:chExt cx="0" cy="0"/>
        </a:xfrm>
      </p:grpSpPr>
      <p:sp>
        <p:nvSpPr>
          <p:cNvPr id="1856" name="Google Shape;1856;g1c291410e4c_0_17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7" name="Google Shape;1857;g1c291410e4c_0_17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0" name="Shape 1860"/>
        <p:cNvGrpSpPr/>
        <p:nvPr/>
      </p:nvGrpSpPr>
      <p:grpSpPr>
        <a:xfrm>
          <a:off x="0" y="0"/>
          <a:ext cx="0" cy="0"/>
          <a:chOff x="0" y="0"/>
          <a:chExt cx="0" cy="0"/>
        </a:xfrm>
      </p:grpSpPr>
      <p:sp>
        <p:nvSpPr>
          <p:cNvPr id="1861" name="Google Shape;1861;g1c291410e4c_0_10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2" name="Google Shape;1862;g1c291410e4c_0_10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7" name="Shape 1867"/>
        <p:cNvGrpSpPr/>
        <p:nvPr/>
      </p:nvGrpSpPr>
      <p:grpSpPr>
        <a:xfrm>
          <a:off x="0" y="0"/>
          <a:ext cx="0" cy="0"/>
          <a:chOff x="0" y="0"/>
          <a:chExt cx="0" cy="0"/>
        </a:xfrm>
      </p:grpSpPr>
      <p:sp>
        <p:nvSpPr>
          <p:cNvPr id="1868" name="Google Shape;1868;g267aeb77610_0_3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9" name="Google Shape;1869;g267aeb77610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2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3" name="Shape 1873"/>
        <p:cNvGrpSpPr/>
        <p:nvPr/>
      </p:nvGrpSpPr>
      <p:grpSpPr>
        <a:xfrm>
          <a:off x="0" y="0"/>
          <a:ext cx="0" cy="0"/>
          <a:chOff x="0" y="0"/>
          <a:chExt cx="0" cy="0"/>
        </a:xfrm>
      </p:grpSpPr>
      <p:sp>
        <p:nvSpPr>
          <p:cNvPr id="1874" name="Google Shape;1874;g1c291410e4c_0_10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5" name="Google Shape;1875;g1c291410e4c_0_10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0" name="Shape 1880"/>
        <p:cNvGrpSpPr/>
        <p:nvPr/>
      </p:nvGrpSpPr>
      <p:grpSpPr>
        <a:xfrm>
          <a:off x="0" y="0"/>
          <a:ext cx="0" cy="0"/>
          <a:chOff x="0" y="0"/>
          <a:chExt cx="0" cy="0"/>
        </a:xfrm>
      </p:grpSpPr>
      <p:sp>
        <p:nvSpPr>
          <p:cNvPr id="1881" name="Google Shape;1881;g275dc10075a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2" name="Google Shape;1882;g275dc10075a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7" name="Shape 1887"/>
        <p:cNvGrpSpPr/>
        <p:nvPr/>
      </p:nvGrpSpPr>
      <p:grpSpPr>
        <a:xfrm>
          <a:off x="0" y="0"/>
          <a:ext cx="0" cy="0"/>
          <a:chOff x="0" y="0"/>
          <a:chExt cx="0" cy="0"/>
        </a:xfrm>
      </p:grpSpPr>
      <p:sp>
        <p:nvSpPr>
          <p:cNvPr id="1888" name="Google Shape;1888;g275dc10075a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9" name="Google Shape;1889;g275dc10075a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4" name="Shape 1894"/>
        <p:cNvGrpSpPr/>
        <p:nvPr/>
      </p:nvGrpSpPr>
      <p:grpSpPr>
        <a:xfrm>
          <a:off x="0" y="0"/>
          <a:ext cx="0" cy="0"/>
          <a:chOff x="0" y="0"/>
          <a:chExt cx="0" cy="0"/>
        </a:xfrm>
      </p:grpSpPr>
      <p:sp>
        <p:nvSpPr>
          <p:cNvPr id="1895" name="Google Shape;1895;g1c291410e4c_0_1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6" name="Google Shape;1896;g1c291410e4c_0_1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0" name="Shape 1900"/>
        <p:cNvGrpSpPr/>
        <p:nvPr/>
      </p:nvGrpSpPr>
      <p:grpSpPr>
        <a:xfrm>
          <a:off x="0" y="0"/>
          <a:ext cx="0" cy="0"/>
          <a:chOff x="0" y="0"/>
          <a:chExt cx="0" cy="0"/>
        </a:xfrm>
      </p:grpSpPr>
      <p:sp>
        <p:nvSpPr>
          <p:cNvPr id="1901" name="Google Shape;1901;g276224ec51e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2" name="Google Shape;1902;g276224ec51e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7" name="Shape 1907"/>
        <p:cNvGrpSpPr/>
        <p:nvPr/>
      </p:nvGrpSpPr>
      <p:grpSpPr>
        <a:xfrm>
          <a:off x="0" y="0"/>
          <a:ext cx="0" cy="0"/>
          <a:chOff x="0" y="0"/>
          <a:chExt cx="0" cy="0"/>
        </a:xfrm>
      </p:grpSpPr>
      <p:sp>
        <p:nvSpPr>
          <p:cNvPr id="1908" name="Google Shape;1908;g1c41ddb2218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9" name="Google Shape;1909;g1c41ddb2218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u="sng">
                <a:solidFill>
                  <a:srgbClr val="1155CC"/>
                </a:solidFill>
                <a:hlinkClick r:id="rId2">
                  <a:extLst>
                    <a:ext uri="{A12FA001-AC4F-418D-AE19-62706E023703}">
                      <ahyp:hlinkClr val="tx"/>
                    </a:ext>
                  </a:extLst>
                </a:hlinkClick>
              </a:rPr>
              <a:t>https://www.youtube.com/watch?v=8cCiqbSJ9fg</a:t>
            </a:r>
            <a:r>
              <a:rPr lang="en"/>
              <a:t> </a:t>
            </a:r>
            <a:endParaRPr/>
          </a:p>
        </p:txBody>
      </p:sp>
    </p:spTree>
  </p:cSld>
  <p:clrMapOvr>
    <a:masterClrMapping/>
  </p:clrMapOvr>
</p:notes>
</file>

<file path=ppt/notesSlides/notesSlide2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6" name="Shape 1916"/>
        <p:cNvGrpSpPr/>
        <p:nvPr/>
      </p:nvGrpSpPr>
      <p:grpSpPr>
        <a:xfrm>
          <a:off x="0" y="0"/>
          <a:ext cx="0" cy="0"/>
          <a:chOff x="0" y="0"/>
          <a:chExt cx="0" cy="0"/>
        </a:xfrm>
      </p:grpSpPr>
      <p:sp>
        <p:nvSpPr>
          <p:cNvPr id="1917" name="Google Shape;1917;g1c291410e4c_0_10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8" name="Google Shape;1918;g1c291410e4c_0_10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3" name="Shape 1923"/>
        <p:cNvGrpSpPr/>
        <p:nvPr/>
      </p:nvGrpSpPr>
      <p:grpSpPr>
        <a:xfrm>
          <a:off x="0" y="0"/>
          <a:ext cx="0" cy="0"/>
          <a:chOff x="0" y="0"/>
          <a:chExt cx="0" cy="0"/>
        </a:xfrm>
      </p:grpSpPr>
      <p:sp>
        <p:nvSpPr>
          <p:cNvPr id="1924" name="Google Shape;1924;g267aeb77610_0_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5" name="Google Shape;1925;g267aeb77610_0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9" name="Shape 1929"/>
        <p:cNvGrpSpPr/>
        <p:nvPr/>
      </p:nvGrpSpPr>
      <p:grpSpPr>
        <a:xfrm>
          <a:off x="0" y="0"/>
          <a:ext cx="0" cy="0"/>
          <a:chOff x="0" y="0"/>
          <a:chExt cx="0" cy="0"/>
        </a:xfrm>
      </p:grpSpPr>
      <p:sp>
        <p:nvSpPr>
          <p:cNvPr id="1930" name="Google Shape;1930;g267aeb77610_0_3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1" name="Google Shape;1931;g267aeb77610_0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4" name="Shape 1934"/>
        <p:cNvGrpSpPr/>
        <p:nvPr/>
      </p:nvGrpSpPr>
      <p:grpSpPr>
        <a:xfrm>
          <a:off x="0" y="0"/>
          <a:ext cx="0" cy="0"/>
          <a:chOff x="0" y="0"/>
          <a:chExt cx="0" cy="0"/>
        </a:xfrm>
      </p:grpSpPr>
      <p:sp>
        <p:nvSpPr>
          <p:cNvPr id="1935" name="Google Shape;1935;g1c291410e4c_0_1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6" name="Google Shape;1936;g1c291410e4c_0_1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9" name="Shape 1939"/>
        <p:cNvGrpSpPr/>
        <p:nvPr/>
      </p:nvGrpSpPr>
      <p:grpSpPr>
        <a:xfrm>
          <a:off x="0" y="0"/>
          <a:ext cx="0" cy="0"/>
          <a:chOff x="0" y="0"/>
          <a:chExt cx="0" cy="0"/>
        </a:xfrm>
      </p:grpSpPr>
      <p:sp>
        <p:nvSpPr>
          <p:cNvPr id="1940" name="Google Shape;1940;g275b61bdff8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1" name="Google Shape;1941;g275b61bdff8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3" name="Shape 1943"/>
        <p:cNvGrpSpPr/>
        <p:nvPr/>
      </p:nvGrpSpPr>
      <p:grpSpPr>
        <a:xfrm>
          <a:off x="0" y="0"/>
          <a:ext cx="0" cy="0"/>
          <a:chOff x="0" y="0"/>
          <a:chExt cx="0" cy="0"/>
        </a:xfrm>
      </p:grpSpPr>
      <p:sp>
        <p:nvSpPr>
          <p:cNvPr id="1944" name="Google Shape;1944;g1c291410e4c_0_7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5" name="Google Shape;1945;g1c291410e4c_0_7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8" name="Shape 1948"/>
        <p:cNvGrpSpPr/>
        <p:nvPr/>
      </p:nvGrpSpPr>
      <p:grpSpPr>
        <a:xfrm>
          <a:off x="0" y="0"/>
          <a:ext cx="0" cy="0"/>
          <a:chOff x="0" y="0"/>
          <a:chExt cx="0" cy="0"/>
        </a:xfrm>
      </p:grpSpPr>
      <p:sp>
        <p:nvSpPr>
          <p:cNvPr id="1949" name="Google Shape;1949;g1c291410e4c_0_7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0" name="Google Shape;1950;g1c291410e4c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4" name="Shape 1954"/>
        <p:cNvGrpSpPr/>
        <p:nvPr/>
      </p:nvGrpSpPr>
      <p:grpSpPr>
        <a:xfrm>
          <a:off x="0" y="0"/>
          <a:ext cx="0" cy="0"/>
          <a:chOff x="0" y="0"/>
          <a:chExt cx="0" cy="0"/>
        </a:xfrm>
      </p:grpSpPr>
      <p:sp>
        <p:nvSpPr>
          <p:cNvPr id="1955" name="Google Shape;1955;g1c41dda1fd6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6" name="Google Shape;1956;g1c41dda1fd6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Käpajäljed taustal</a:t>
            </a:r>
            <a:endParaRPr/>
          </a:p>
        </p:txBody>
      </p:sp>
    </p:spTree>
  </p:cSld>
  <p:clrMapOvr>
    <a:masterClrMapping/>
  </p:clrMapOvr>
</p:notes>
</file>

<file path=ppt/notesSlides/notesSlide2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8" name="Shape 1958"/>
        <p:cNvGrpSpPr/>
        <p:nvPr/>
      </p:nvGrpSpPr>
      <p:grpSpPr>
        <a:xfrm>
          <a:off x="0" y="0"/>
          <a:ext cx="0" cy="0"/>
          <a:chOff x="0" y="0"/>
          <a:chExt cx="0" cy="0"/>
        </a:xfrm>
      </p:grpSpPr>
      <p:sp>
        <p:nvSpPr>
          <p:cNvPr id="1959" name="Google Shape;1959;g275dc10075a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0" name="Google Shape;1960;g275dc10075a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2" name="Shape 1962"/>
        <p:cNvGrpSpPr/>
        <p:nvPr/>
      </p:nvGrpSpPr>
      <p:grpSpPr>
        <a:xfrm>
          <a:off x="0" y="0"/>
          <a:ext cx="0" cy="0"/>
          <a:chOff x="0" y="0"/>
          <a:chExt cx="0" cy="0"/>
        </a:xfrm>
      </p:grpSpPr>
      <p:sp>
        <p:nvSpPr>
          <p:cNvPr id="1963" name="Google Shape;1963;g275b61bdff8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4" name="Google Shape;1964;g275b61bdff8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6" name="Shape 1966"/>
        <p:cNvGrpSpPr/>
        <p:nvPr/>
      </p:nvGrpSpPr>
      <p:grpSpPr>
        <a:xfrm>
          <a:off x="0" y="0"/>
          <a:ext cx="0" cy="0"/>
          <a:chOff x="0" y="0"/>
          <a:chExt cx="0" cy="0"/>
        </a:xfrm>
      </p:grpSpPr>
      <p:sp>
        <p:nvSpPr>
          <p:cNvPr id="1967" name="Google Shape;1967;g1c291410e4c_0_7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8" name="Google Shape;1968;g1c291410e4c_0_7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1" name="Shape 1971"/>
        <p:cNvGrpSpPr/>
        <p:nvPr/>
      </p:nvGrpSpPr>
      <p:grpSpPr>
        <a:xfrm>
          <a:off x="0" y="0"/>
          <a:ext cx="0" cy="0"/>
          <a:chOff x="0" y="0"/>
          <a:chExt cx="0" cy="0"/>
        </a:xfrm>
      </p:grpSpPr>
      <p:sp>
        <p:nvSpPr>
          <p:cNvPr id="1972" name="Google Shape;1972;g1c291410e4c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3" name="Google Shape;1973;g1c291410e4c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3" name="Shape 1983"/>
        <p:cNvGrpSpPr/>
        <p:nvPr/>
      </p:nvGrpSpPr>
      <p:grpSpPr>
        <a:xfrm>
          <a:off x="0" y="0"/>
          <a:ext cx="0" cy="0"/>
          <a:chOff x="0" y="0"/>
          <a:chExt cx="0" cy="0"/>
        </a:xfrm>
      </p:grpSpPr>
      <p:sp>
        <p:nvSpPr>
          <p:cNvPr id="1984" name="Google Shape;1984;g1c291410e4c_0_7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5" name="Google Shape;1985;g1c291410e4c_0_7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8" name="Shape 1988"/>
        <p:cNvGrpSpPr/>
        <p:nvPr/>
      </p:nvGrpSpPr>
      <p:grpSpPr>
        <a:xfrm>
          <a:off x="0" y="0"/>
          <a:ext cx="0" cy="0"/>
          <a:chOff x="0" y="0"/>
          <a:chExt cx="0" cy="0"/>
        </a:xfrm>
      </p:grpSpPr>
      <p:sp>
        <p:nvSpPr>
          <p:cNvPr id="1989" name="Google Shape;1989;g1c291410e4c_0_7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0" name="Google Shape;1990;g1c291410e4c_0_7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3" name="Shape 1993"/>
        <p:cNvGrpSpPr/>
        <p:nvPr/>
      </p:nvGrpSpPr>
      <p:grpSpPr>
        <a:xfrm>
          <a:off x="0" y="0"/>
          <a:ext cx="0" cy="0"/>
          <a:chOff x="0" y="0"/>
          <a:chExt cx="0" cy="0"/>
        </a:xfrm>
      </p:grpSpPr>
      <p:sp>
        <p:nvSpPr>
          <p:cNvPr id="1994" name="Google Shape;1994;g1c291410e4c_0_7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5" name="Google Shape;1995;g1c291410e4c_0_7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0" name="Shape 2000"/>
        <p:cNvGrpSpPr/>
        <p:nvPr/>
      </p:nvGrpSpPr>
      <p:grpSpPr>
        <a:xfrm>
          <a:off x="0" y="0"/>
          <a:ext cx="0" cy="0"/>
          <a:chOff x="0" y="0"/>
          <a:chExt cx="0" cy="0"/>
        </a:xfrm>
      </p:grpSpPr>
      <p:sp>
        <p:nvSpPr>
          <p:cNvPr id="2001" name="Google Shape;2001;g1c291410e4c_0_7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2" name="Google Shape;2002;g1c291410e4c_0_7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SzPts val="1400"/>
              <a:buChar char="●"/>
              <a:defRPr sz="14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rtl="0">
              <a:spcBef>
                <a:spcPts val="0"/>
              </a:spcBef>
              <a:spcAft>
                <a:spcPts val="0"/>
              </a:spcAft>
              <a:buSzPts val="1200"/>
              <a:buChar char="●"/>
              <a:defRPr sz="1200"/>
            </a:lvl1pPr>
            <a:lvl2pPr indent="-304800" lvl="1" marL="914400" rtl="0">
              <a:spcBef>
                <a:spcPts val="0"/>
              </a:spcBef>
              <a:spcAft>
                <a:spcPts val="0"/>
              </a:spcAft>
              <a:buSzPts val="1200"/>
              <a:buChar char="○"/>
              <a:defRPr sz="1200"/>
            </a:lvl2pPr>
            <a:lvl3pPr indent="-304800" lvl="2" marL="1371600" rtl="0">
              <a:spcBef>
                <a:spcPts val="0"/>
              </a:spcBef>
              <a:spcAft>
                <a:spcPts val="0"/>
              </a:spcAft>
              <a:buSzPts val="1200"/>
              <a:buChar char="■"/>
              <a:defRPr sz="1200"/>
            </a:lvl3pPr>
            <a:lvl4pPr indent="-304800" lvl="3" marL="1828800" rtl="0">
              <a:spcBef>
                <a:spcPts val="0"/>
              </a:spcBef>
              <a:spcAft>
                <a:spcPts val="0"/>
              </a:spcAft>
              <a:buSzPts val="1200"/>
              <a:buChar char="●"/>
              <a:defRPr sz="1200"/>
            </a:lvl4pPr>
            <a:lvl5pPr indent="-304800" lvl="4" marL="2286000" rtl="0">
              <a:spcBef>
                <a:spcPts val="0"/>
              </a:spcBef>
              <a:spcAft>
                <a:spcPts val="0"/>
              </a:spcAft>
              <a:buSzPts val="1200"/>
              <a:buChar char="○"/>
              <a:defRPr sz="1200"/>
            </a:lvl5pPr>
            <a:lvl6pPr indent="-304800" lvl="5" marL="2743200" rtl="0">
              <a:spcBef>
                <a:spcPts val="0"/>
              </a:spcBef>
              <a:spcAft>
                <a:spcPts val="0"/>
              </a:spcAft>
              <a:buSzPts val="1200"/>
              <a:buChar char="■"/>
              <a:defRPr sz="1200"/>
            </a:lvl6pPr>
            <a:lvl7pPr indent="-304800" lvl="6" marL="3200400" rtl="0">
              <a:spcBef>
                <a:spcPts val="0"/>
              </a:spcBef>
              <a:spcAft>
                <a:spcPts val="0"/>
              </a:spcAft>
              <a:buSzPts val="1200"/>
              <a:buChar char="●"/>
              <a:defRPr sz="1200"/>
            </a:lvl7pPr>
            <a:lvl8pPr indent="-304800" lvl="7" marL="3657600" rtl="0">
              <a:spcBef>
                <a:spcPts val="0"/>
              </a:spcBef>
              <a:spcAft>
                <a:spcPts val="0"/>
              </a:spcAft>
              <a:buSzPts val="1200"/>
              <a:buChar char="○"/>
              <a:defRPr sz="1200"/>
            </a:lvl8pPr>
            <a:lvl9pPr indent="-304800" lvl="8" marL="4114800" rtl="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rtl="0">
              <a:spcBef>
                <a:spcPts val="0"/>
              </a:spcBef>
              <a:spcAft>
                <a:spcPts val="0"/>
              </a:spcAft>
              <a:buSzPts val="18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rtl="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rtl="0" algn="ctr">
              <a:spcBef>
                <a:spcPts val="0"/>
              </a:spcBef>
              <a:spcAft>
                <a:spcPts val="0"/>
              </a:spcAft>
              <a:buSzPts val="1800"/>
              <a:buChar char="●"/>
              <a:defRPr/>
            </a:lvl1pPr>
            <a:lvl2pPr indent="-317500" lvl="1" marL="914400" rtl="0" algn="ctr">
              <a:spcBef>
                <a:spcPts val="0"/>
              </a:spcBef>
              <a:spcAft>
                <a:spcPts val="0"/>
              </a:spcAft>
              <a:buSzPts val="1400"/>
              <a:buChar char="○"/>
              <a:defRPr/>
            </a:lvl2pPr>
            <a:lvl3pPr indent="-317500" lvl="2" marL="1371600" rtl="0" algn="ctr">
              <a:spcBef>
                <a:spcPts val="0"/>
              </a:spcBef>
              <a:spcAft>
                <a:spcPts val="0"/>
              </a:spcAft>
              <a:buSzPts val="1400"/>
              <a:buChar char="■"/>
              <a:defRPr/>
            </a:lvl3pPr>
            <a:lvl4pPr indent="-317500" lvl="3" marL="1828800" rtl="0" algn="ctr">
              <a:spcBef>
                <a:spcPts val="0"/>
              </a:spcBef>
              <a:spcAft>
                <a:spcPts val="0"/>
              </a:spcAft>
              <a:buSzPts val="1400"/>
              <a:buChar char="●"/>
              <a:defRPr/>
            </a:lvl4pPr>
            <a:lvl5pPr indent="-317500" lvl="4" marL="2286000" rtl="0" algn="ctr">
              <a:spcBef>
                <a:spcPts val="0"/>
              </a:spcBef>
              <a:spcAft>
                <a:spcPts val="0"/>
              </a:spcAft>
              <a:buSzPts val="1400"/>
              <a:buChar char="○"/>
              <a:defRPr/>
            </a:lvl5pPr>
            <a:lvl6pPr indent="-317500" lvl="5" marL="2743200" rtl="0" algn="ctr">
              <a:spcBef>
                <a:spcPts val="0"/>
              </a:spcBef>
              <a:spcAft>
                <a:spcPts val="0"/>
              </a:spcAft>
              <a:buSzPts val="1400"/>
              <a:buChar char="■"/>
              <a:defRPr/>
            </a:lvl6pPr>
            <a:lvl7pPr indent="-317500" lvl="6" marL="3200400" rtl="0" algn="ctr">
              <a:spcBef>
                <a:spcPts val="0"/>
              </a:spcBef>
              <a:spcAft>
                <a:spcPts val="0"/>
              </a:spcAft>
              <a:buSzPts val="1400"/>
              <a:buChar char="●"/>
              <a:defRPr/>
            </a:lvl7pPr>
            <a:lvl8pPr indent="-317500" lvl="7" marL="3657600" rtl="0" algn="ctr">
              <a:spcBef>
                <a:spcPts val="0"/>
              </a:spcBef>
              <a:spcAft>
                <a:spcPts val="0"/>
              </a:spcAft>
              <a:buSzPts val="1400"/>
              <a:buChar char="○"/>
              <a:defRPr/>
            </a:lvl8pPr>
            <a:lvl9pPr indent="-317500" lvl="8" marL="4114800" rtl="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484583" y="339539"/>
            <a:ext cx="7053600" cy="1050300"/>
          </a:xfrm>
          <a:prstGeom prst="rect">
            <a:avLst/>
          </a:prstGeom>
          <a:noFill/>
          <a:ln>
            <a:noFill/>
          </a:ln>
        </p:spPr>
        <p:txBody>
          <a:bodyPr anchorCtr="0" anchor="t" bIns="34275" lIns="68575" spcFirstLastPara="1" rIns="68575" wrap="square" tIns="34275">
            <a:noAutofit/>
          </a:bodyPr>
          <a:lstStyle>
            <a:lvl1pPr lvl="0" rtl="0" algn="l">
              <a:spcBef>
                <a:spcPts val="0"/>
              </a:spcBef>
              <a:spcAft>
                <a:spcPts val="0"/>
              </a:spcAft>
              <a:buClr>
                <a:schemeClr val="lt2"/>
              </a:buClr>
              <a:buSzPts val="1400"/>
              <a:buNone/>
              <a:defRPr/>
            </a:lvl1pPr>
            <a:lvl2pPr lvl="1" rtl="0" algn="l">
              <a:spcBef>
                <a:spcPts val="0"/>
              </a:spcBef>
              <a:spcAft>
                <a:spcPts val="0"/>
              </a:spcAft>
              <a:buSzPts val="2800"/>
              <a:buNone/>
              <a:defRPr/>
            </a:lvl2pPr>
            <a:lvl3pPr lvl="2" rtl="0" algn="l">
              <a:spcBef>
                <a:spcPts val="0"/>
              </a:spcBef>
              <a:spcAft>
                <a:spcPts val="0"/>
              </a:spcAft>
              <a:buSzPts val="2800"/>
              <a:buNone/>
              <a:defRPr/>
            </a:lvl3pPr>
            <a:lvl4pPr lvl="3" rtl="0" algn="l">
              <a:spcBef>
                <a:spcPts val="0"/>
              </a:spcBef>
              <a:spcAft>
                <a:spcPts val="0"/>
              </a:spcAft>
              <a:buSzPts val="2800"/>
              <a:buNone/>
              <a:defRPr/>
            </a:lvl4pPr>
            <a:lvl5pPr lvl="4" rtl="0" algn="l">
              <a:spcBef>
                <a:spcPts val="0"/>
              </a:spcBef>
              <a:spcAft>
                <a:spcPts val="0"/>
              </a:spcAft>
              <a:buSzPts val="2800"/>
              <a:buNone/>
              <a:defRPr/>
            </a:lvl5pPr>
            <a:lvl6pPr lvl="5" rtl="0" algn="l">
              <a:spcBef>
                <a:spcPts val="0"/>
              </a:spcBef>
              <a:spcAft>
                <a:spcPts val="0"/>
              </a:spcAft>
              <a:buSzPts val="2800"/>
              <a:buNone/>
              <a:defRPr/>
            </a:lvl6pPr>
            <a:lvl7pPr lvl="6" rtl="0" algn="l">
              <a:spcBef>
                <a:spcPts val="0"/>
              </a:spcBef>
              <a:spcAft>
                <a:spcPts val="0"/>
              </a:spcAft>
              <a:buSzPts val="2800"/>
              <a:buNone/>
              <a:defRPr/>
            </a:lvl7pPr>
            <a:lvl8pPr lvl="7" rtl="0" algn="l">
              <a:spcBef>
                <a:spcPts val="0"/>
              </a:spcBef>
              <a:spcAft>
                <a:spcPts val="0"/>
              </a:spcAft>
              <a:buSzPts val="2800"/>
              <a:buNone/>
              <a:defRPr/>
            </a:lvl8pPr>
            <a:lvl9pPr lvl="8" rtl="0" algn="l">
              <a:spcBef>
                <a:spcPts val="0"/>
              </a:spcBef>
              <a:spcAft>
                <a:spcPts val="0"/>
              </a:spcAft>
              <a:buSzPts val="2800"/>
              <a:buNone/>
              <a:defRPr/>
            </a:lvl9pPr>
          </a:lstStyle>
          <a:p/>
        </p:txBody>
      </p:sp>
      <p:sp>
        <p:nvSpPr>
          <p:cNvPr id="52" name="Google Shape;52;p13"/>
          <p:cNvSpPr txBox="1"/>
          <p:nvPr>
            <p:ph idx="1" type="body"/>
          </p:nvPr>
        </p:nvSpPr>
        <p:spPr>
          <a:xfrm>
            <a:off x="827484" y="1539689"/>
            <a:ext cx="6710100" cy="3146700"/>
          </a:xfrm>
          <a:prstGeom prst="rect">
            <a:avLst/>
          </a:prstGeom>
          <a:noFill/>
          <a:ln>
            <a:noFill/>
          </a:ln>
        </p:spPr>
        <p:txBody>
          <a:bodyPr anchorCtr="0" anchor="t" bIns="34275" lIns="68575" spcFirstLastPara="1" rIns="68575" wrap="square" tIns="34275">
            <a:normAutofit/>
          </a:bodyPr>
          <a:lstStyle>
            <a:lvl1pPr indent="-298450" lvl="0" marL="457200" rtl="0" algn="l">
              <a:spcBef>
                <a:spcPts val="800"/>
              </a:spcBef>
              <a:spcAft>
                <a:spcPts val="0"/>
              </a:spcAft>
              <a:buSzPts val="1100"/>
              <a:buChar char="●"/>
              <a:defRPr/>
            </a:lvl1pPr>
            <a:lvl2pPr indent="-298450" lvl="1" marL="914400" rtl="0" algn="l">
              <a:spcBef>
                <a:spcPts val="800"/>
              </a:spcBef>
              <a:spcAft>
                <a:spcPts val="0"/>
              </a:spcAft>
              <a:buSzPts val="1100"/>
              <a:buChar char="○"/>
              <a:defRPr/>
            </a:lvl2pPr>
            <a:lvl3pPr indent="-298450" lvl="2" marL="1371600" rtl="0" algn="l">
              <a:spcBef>
                <a:spcPts val="800"/>
              </a:spcBef>
              <a:spcAft>
                <a:spcPts val="0"/>
              </a:spcAft>
              <a:buSzPts val="1100"/>
              <a:buChar char="■"/>
              <a:defRPr/>
            </a:lvl3pPr>
            <a:lvl4pPr indent="-298450" lvl="3" marL="1828800" rtl="0" algn="l">
              <a:spcBef>
                <a:spcPts val="800"/>
              </a:spcBef>
              <a:spcAft>
                <a:spcPts val="0"/>
              </a:spcAft>
              <a:buSzPts val="1100"/>
              <a:buChar char="●"/>
              <a:defRPr/>
            </a:lvl4pPr>
            <a:lvl5pPr indent="-298450" lvl="4" marL="2286000" rtl="0" algn="l">
              <a:spcBef>
                <a:spcPts val="800"/>
              </a:spcBef>
              <a:spcAft>
                <a:spcPts val="0"/>
              </a:spcAft>
              <a:buSzPts val="1100"/>
              <a:buChar char="○"/>
              <a:defRPr/>
            </a:lvl5pPr>
            <a:lvl6pPr indent="-298450" lvl="5" marL="2743200" rtl="0" algn="l">
              <a:spcBef>
                <a:spcPts val="800"/>
              </a:spcBef>
              <a:spcAft>
                <a:spcPts val="0"/>
              </a:spcAft>
              <a:buSzPts val="1100"/>
              <a:buChar char="■"/>
              <a:defRPr/>
            </a:lvl6pPr>
            <a:lvl7pPr indent="-298450" lvl="6" marL="3200400" rtl="0" algn="l">
              <a:spcBef>
                <a:spcPts val="800"/>
              </a:spcBef>
              <a:spcAft>
                <a:spcPts val="0"/>
              </a:spcAft>
              <a:buSzPts val="1100"/>
              <a:buChar char="●"/>
              <a:defRPr/>
            </a:lvl7pPr>
            <a:lvl8pPr indent="-298450" lvl="7" marL="3657600" rtl="0" algn="l">
              <a:spcBef>
                <a:spcPts val="800"/>
              </a:spcBef>
              <a:spcAft>
                <a:spcPts val="0"/>
              </a:spcAft>
              <a:buSzPts val="1100"/>
              <a:buChar char="○"/>
              <a:defRPr/>
            </a:lvl8pPr>
            <a:lvl9pPr indent="-298450" lvl="8" marL="4114800" rtl="0" algn="l">
              <a:spcBef>
                <a:spcPts val="800"/>
              </a:spcBef>
              <a:spcAft>
                <a:spcPts val="0"/>
              </a:spcAft>
              <a:buSzPts val="1100"/>
              <a:buChar char="■"/>
              <a:defRPr/>
            </a:lvl9pPr>
          </a:lstStyle>
          <a:p/>
        </p:txBody>
      </p:sp>
      <p:sp>
        <p:nvSpPr>
          <p:cNvPr id="53" name="Google Shape;53;p13"/>
          <p:cNvSpPr txBox="1"/>
          <p:nvPr>
            <p:ph idx="10" type="dt"/>
          </p:nvPr>
        </p:nvSpPr>
        <p:spPr>
          <a:xfrm rot="5400000">
            <a:off x="7616654" y="1343101"/>
            <a:ext cx="743100" cy="228600"/>
          </a:xfrm>
          <a:prstGeom prst="rect">
            <a:avLst/>
          </a:prstGeom>
          <a:noFill/>
          <a:ln>
            <a:noFill/>
          </a:ln>
        </p:spPr>
        <p:txBody>
          <a:bodyPr anchorCtr="0" anchor="t"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4" name="Google Shape;54;p13"/>
          <p:cNvSpPr txBox="1"/>
          <p:nvPr>
            <p:ph idx="11" type="ftr"/>
          </p:nvPr>
        </p:nvSpPr>
        <p:spPr>
          <a:xfrm rot="5400000">
            <a:off x="6713603" y="2419050"/>
            <a:ext cx="2895000" cy="228600"/>
          </a:xfrm>
          <a:prstGeom prst="rect">
            <a:avLst/>
          </a:prstGeom>
          <a:noFill/>
          <a:ln>
            <a:noFill/>
          </a:ln>
        </p:spPr>
        <p:txBody>
          <a:bodyPr anchorCtr="0" anchor="b" bIns="34275" lIns="68575" spcFirstLastPara="1" rIns="68575" wrap="square" tIns="34275">
            <a:noAutofit/>
          </a:bodyPr>
          <a:lstStyle>
            <a:lvl1pPr lvl="0" rtl="0" algn="l">
              <a:spcBef>
                <a:spcPts val="0"/>
              </a:spcBef>
              <a:spcAft>
                <a:spcPts val="0"/>
              </a:spcAft>
              <a:buSzPts val="1100"/>
              <a:buNone/>
              <a:defRPr sz="1100"/>
            </a:lvl1pPr>
            <a:lvl2pPr lvl="1" rtl="0" algn="l">
              <a:spcBef>
                <a:spcPts val="0"/>
              </a:spcBef>
              <a:spcAft>
                <a:spcPts val="0"/>
              </a:spcAft>
              <a:buSzPts val="1100"/>
              <a:buNone/>
              <a:defRPr sz="1100"/>
            </a:lvl2pPr>
            <a:lvl3pPr lvl="2" rtl="0" algn="l">
              <a:spcBef>
                <a:spcPts val="0"/>
              </a:spcBef>
              <a:spcAft>
                <a:spcPts val="0"/>
              </a:spcAft>
              <a:buSzPts val="1100"/>
              <a:buNone/>
              <a:defRPr sz="1100"/>
            </a:lvl3pPr>
            <a:lvl4pPr lvl="3" rtl="0" algn="l">
              <a:spcBef>
                <a:spcPts val="0"/>
              </a:spcBef>
              <a:spcAft>
                <a:spcPts val="0"/>
              </a:spcAft>
              <a:buSzPts val="1100"/>
              <a:buNone/>
              <a:defRPr sz="1100"/>
            </a:lvl4pPr>
            <a:lvl5pPr lvl="4" rtl="0" algn="l">
              <a:spcBef>
                <a:spcPts val="0"/>
              </a:spcBef>
              <a:spcAft>
                <a:spcPts val="0"/>
              </a:spcAft>
              <a:buSzPts val="1100"/>
              <a:buNone/>
              <a:defRPr sz="1100"/>
            </a:lvl5pPr>
            <a:lvl6pPr lvl="5" rtl="0" algn="l">
              <a:spcBef>
                <a:spcPts val="0"/>
              </a:spcBef>
              <a:spcAft>
                <a:spcPts val="0"/>
              </a:spcAft>
              <a:buSzPts val="1100"/>
              <a:buNone/>
              <a:defRPr sz="1100"/>
            </a:lvl6pPr>
            <a:lvl7pPr lvl="6" rtl="0" algn="l">
              <a:spcBef>
                <a:spcPts val="0"/>
              </a:spcBef>
              <a:spcAft>
                <a:spcPts val="0"/>
              </a:spcAft>
              <a:buSzPts val="1100"/>
              <a:buNone/>
              <a:defRPr sz="1100"/>
            </a:lvl7pPr>
            <a:lvl8pPr lvl="7" rtl="0" algn="l">
              <a:spcBef>
                <a:spcPts val="0"/>
              </a:spcBef>
              <a:spcAft>
                <a:spcPts val="0"/>
              </a:spcAft>
              <a:buSzPts val="1100"/>
              <a:buNone/>
              <a:defRPr sz="1100"/>
            </a:lvl8pPr>
            <a:lvl9pPr lvl="8" rtl="0" algn="l">
              <a:spcBef>
                <a:spcPts val="0"/>
              </a:spcBef>
              <a:spcAft>
                <a:spcPts val="0"/>
              </a:spcAft>
              <a:buSzPts val="1100"/>
              <a:buNone/>
              <a:defRPr sz="1100"/>
            </a:lvl9pPr>
          </a:lstStyle>
          <a:p/>
        </p:txBody>
      </p:sp>
      <p:sp>
        <p:nvSpPr>
          <p:cNvPr id="55" name="Google Shape;55;p13"/>
          <p:cNvSpPr txBox="1"/>
          <p:nvPr>
            <p:ph idx="12" type="sldNum"/>
          </p:nvPr>
        </p:nvSpPr>
        <p:spPr>
          <a:xfrm>
            <a:off x="7764405" y="221797"/>
            <a:ext cx="628800" cy="575700"/>
          </a:xfrm>
          <a:prstGeom prst="rect">
            <a:avLst/>
          </a:prstGeom>
          <a:noFill/>
          <a:ln>
            <a:noFill/>
          </a:ln>
        </p:spPr>
        <p:txBody>
          <a:bodyPr anchorCtr="0" anchor="b" bIns="34275" lIns="68575" spcFirstLastPara="1" rIns="68575" wrap="square" tIns="34275">
            <a:normAutofit/>
          </a:bodyPr>
          <a:lstStyle>
            <a:lvl1pPr indent="0" lvl="0" marL="0" rtl="0" algn="ctr">
              <a:spcBef>
                <a:spcPts val="0"/>
              </a:spcBef>
              <a:buNone/>
              <a:defRPr/>
            </a:lvl1pPr>
            <a:lvl2pPr indent="0" lvl="1" marL="0" rtl="0" algn="ctr">
              <a:spcBef>
                <a:spcPts val="0"/>
              </a:spcBef>
              <a:buNone/>
              <a:defRPr/>
            </a:lvl2pPr>
            <a:lvl3pPr indent="0" lvl="2" marL="0" rtl="0" algn="ctr">
              <a:spcBef>
                <a:spcPts val="0"/>
              </a:spcBef>
              <a:buNone/>
              <a:defRPr/>
            </a:lvl3pPr>
            <a:lvl4pPr indent="0" lvl="3" marL="0" rtl="0" algn="ctr">
              <a:spcBef>
                <a:spcPts val="0"/>
              </a:spcBef>
              <a:buNone/>
              <a:defRPr/>
            </a:lvl4pPr>
            <a:lvl5pPr indent="0" lvl="4" marL="0" rtl="0" algn="ctr">
              <a:spcBef>
                <a:spcPts val="0"/>
              </a:spcBef>
              <a:buNone/>
              <a:defRPr/>
            </a:lvl5pPr>
            <a:lvl6pPr indent="0" lvl="5" marL="0" rtl="0" algn="ctr">
              <a:spcBef>
                <a:spcPts val="0"/>
              </a:spcBef>
              <a:buNone/>
              <a:defRPr/>
            </a:lvl6pPr>
            <a:lvl7pPr indent="0" lvl="6" marL="0" rtl="0" algn="ctr">
              <a:spcBef>
                <a:spcPts val="0"/>
              </a:spcBef>
              <a:buNone/>
              <a:defRPr/>
            </a:lvl7pPr>
            <a:lvl8pPr indent="0" lvl="7" marL="0" rtl="0" algn="ctr">
              <a:spcBef>
                <a:spcPts val="0"/>
              </a:spcBef>
              <a:buNone/>
              <a:defRPr/>
            </a:lvl8pPr>
            <a:lvl9pPr indent="0" lvl="8" marL="0" rtl="0" algn="ctr">
              <a:spcBef>
                <a:spcPts val="0"/>
              </a:spcBef>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liis.jaaku@gmail.com" TargetMode="External"/><Relationship Id="rId4" Type="http://schemas.openxmlformats.org/officeDocument/2006/relationships/hyperlink" Target="mailto:heidi.kaldlaur@gmail.com" TargetMode="External"/><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7.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9.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9.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9.png"/><Relationship Id="rId4" Type="http://schemas.openxmlformats.org/officeDocument/2006/relationships/image" Target="../media/image7.png"/><Relationship Id="rId5"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9.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9.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9.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9.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9.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9.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9.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9.png"/><Relationship Id="rId4" Type="http://schemas.openxmlformats.org/officeDocument/2006/relationships/image" Target="../media/image9.png"/><Relationship Id="rId5"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9.png"/><Relationship Id="rId4" Type="http://schemas.openxmlformats.org/officeDocument/2006/relationships/image" Target="../media/image9.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9.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6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9.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6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image" Target="../media/image19.png"/><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17.png"/><Relationship Id="rId4" Type="http://schemas.openxmlformats.org/officeDocument/2006/relationships/image" Target="../media/image9.png"/><Relationship Id="rId5" Type="http://schemas.openxmlformats.org/officeDocument/2006/relationships/image" Target="../media/image4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19.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 Id="rId3" Type="http://schemas.openxmlformats.org/officeDocument/2006/relationships/image" Target="../media/image1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2.xml"/><Relationship Id="rId3" Type="http://schemas.openxmlformats.org/officeDocument/2006/relationships/image" Target="../media/image17.png"/><Relationship Id="rId4" Type="http://schemas.openxmlformats.org/officeDocument/2006/relationships/image" Target="../media/image2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 Id="rId3" Type="http://schemas.openxmlformats.org/officeDocument/2006/relationships/image" Target="../media/image17.png"/><Relationship Id="rId4" Type="http://schemas.openxmlformats.org/officeDocument/2006/relationships/image" Target="../media/image2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4.xml"/><Relationship Id="rId3" Type="http://schemas.openxmlformats.org/officeDocument/2006/relationships/image" Target="../media/image3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5.xml"/><Relationship Id="rId3" Type="http://schemas.openxmlformats.org/officeDocument/2006/relationships/image" Target="../media/image3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6.xml"/><Relationship Id="rId3" Type="http://schemas.openxmlformats.org/officeDocument/2006/relationships/image" Target="../media/image39.png"/><Relationship Id="rId4" Type="http://schemas.openxmlformats.org/officeDocument/2006/relationships/image" Target="../media/image7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19.png"/><Relationship Id="rId4" Type="http://schemas.openxmlformats.org/officeDocument/2006/relationships/image" Target="../media/image2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19.png"/><Relationship Id="rId4" Type="http://schemas.openxmlformats.org/officeDocument/2006/relationships/image" Target="../media/image3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 Id="rId3" Type="http://schemas.openxmlformats.org/officeDocument/2006/relationships/image" Target="../media/image4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17.png"/><Relationship Id="rId4" Type="http://schemas.openxmlformats.org/officeDocument/2006/relationships/image" Target="../media/image31.png"/><Relationship Id="rId5" Type="http://schemas.openxmlformats.org/officeDocument/2006/relationships/image" Target="../media/image3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17.png"/><Relationship Id="rId4" Type="http://schemas.openxmlformats.org/officeDocument/2006/relationships/image" Target="../media/image3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3.xml"/><Relationship Id="rId3" Type="http://schemas.openxmlformats.org/officeDocument/2006/relationships/image" Target="../media/image17.png"/><Relationship Id="rId4" Type="http://schemas.openxmlformats.org/officeDocument/2006/relationships/image" Target="../media/image36.png"/><Relationship Id="rId5" Type="http://schemas.openxmlformats.org/officeDocument/2006/relationships/image" Target="../media/image4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4.xml"/><Relationship Id="rId3" Type="http://schemas.openxmlformats.org/officeDocument/2006/relationships/image" Target="../media/image17.png"/><Relationship Id="rId4" Type="http://schemas.openxmlformats.org/officeDocument/2006/relationships/image" Target="../media/image36.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5.xml"/><Relationship Id="rId3" Type="http://schemas.openxmlformats.org/officeDocument/2006/relationships/image" Target="../media/image17.png"/><Relationship Id="rId4" Type="http://schemas.openxmlformats.org/officeDocument/2006/relationships/image" Target="../media/image40.png"/><Relationship Id="rId5" Type="http://schemas.openxmlformats.org/officeDocument/2006/relationships/image" Target="../media/image4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6.xml"/><Relationship Id="rId3" Type="http://schemas.openxmlformats.org/officeDocument/2006/relationships/image" Target="../media/image17.png"/><Relationship Id="rId4" Type="http://schemas.openxmlformats.org/officeDocument/2006/relationships/image" Target="../media/image4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7.xml"/><Relationship Id="rId3" Type="http://schemas.openxmlformats.org/officeDocument/2006/relationships/image" Target="../media/image17.png"/><Relationship Id="rId4" Type="http://schemas.openxmlformats.org/officeDocument/2006/relationships/image" Target="../media/image44.png"/><Relationship Id="rId5" Type="http://schemas.openxmlformats.org/officeDocument/2006/relationships/image" Target="../media/image4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8.xml"/><Relationship Id="rId3" Type="http://schemas.openxmlformats.org/officeDocument/2006/relationships/image" Target="../media/image17.png"/><Relationship Id="rId4" Type="http://schemas.openxmlformats.org/officeDocument/2006/relationships/image" Target="../media/image4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9.xml"/><Relationship Id="rId3" Type="http://schemas.openxmlformats.org/officeDocument/2006/relationships/image" Target="../media/image17.png"/><Relationship Id="rId4" Type="http://schemas.openxmlformats.org/officeDocument/2006/relationships/image" Target="../media/image48.png"/><Relationship Id="rId5" Type="http://schemas.openxmlformats.org/officeDocument/2006/relationships/image" Target="../media/image4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0.xml"/><Relationship Id="rId3" Type="http://schemas.openxmlformats.org/officeDocument/2006/relationships/image" Target="../media/image17.png"/><Relationship Id="rId4" Type="http://schemas.openxmlformats.org/officeDocument/2006/relationships/image" Target="../media/image47.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1.xml"/><Relationship Id="rId3" Type="http://schemas.openxmlformats.org/officeDocument/2006/relationships/image" Target="../media/image17.png"/><Relationship Id="rId4" Type="http://schemas.openxmlformats.org/officeDocument/2006/relationships/image" Target="../media/image51.png"/><Relationship Id="rId5" Type="http://schemas.openxmlformats.org/officeDocument/2006/relationships/image" Target="../media/image50.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2.xml"/><Relationship Id="rId3" Type="http://schemas.openxmlformats.org/officeDocument/2006/relationships/image" Target="../media/image17.png"/><Relationship Id="rId4" Type="http://schemas.openxmlformats.org/officeDocument/2006/relationships/image" Target="../media/image5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3.xml"/><Relationship Id="rId3" Type="http://schemas.openxmlformats.org/officeDocument/2006/relationships/image" Target="../media/image17.png"/><Relationship Id="rId4" Type="http://schemas.openxmlformats.org/officeDocument/2006/relationships/image" Target="../media/image9.png"/><Relationship Id="rId5" Type="http://schemas.openxmlformats.org/officeDocument/2006/relationships/image" Target="../media/image5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4.xml"/><Relationship Id="rId3" Type="http://schemas.openxmlformats.org/officeDocument/2006/relationships/image" Target="../media/image49.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5.xml"/><Relationship Id="rId3" Type="http://schemas.openxmlformats.org/officeDocument/2006/relationships/image" Target="../media/image1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6.xml"/><Relationship Id="rId3" Type="http://schemas.openxmlformats.org/officeDocument/2006/relationships/image" Target="../media/image17.png"/><Relationship Id="rId4" Type="http://schemas.openxmlformats.org/officeDocument/2006/relationships/image" Target="../media/image5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7.xml"/><Relationship Id="rId3" Type="http://schemas.openxmlformats.org/officeDocument/2006/relationships/image" Target="../media/image17.png"/><Relationship Id="rId4" Type="http://schemas.openxmlformats.org/officeDocument/2006/relationships/image" Target="../media/image5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8.xml"/><Relationship Id="rId3" Type="http://schemas.openxmlformats.org/officeDocument/2006/relationships/image" Target="../media/image17.png"/><Relationship Id="rId4" Type="http://schemas.openxmlformats.org/officeDocument/2006/relationships/image" Target="../media/image56.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19.png"/><Relationship Id="rId4" Type="http://schemas.openxmlformats.org/officeDocument/2006/relationships/image" Target="../media/image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image" Target="../media/image17.png"/><Relationship Id="rId4" Type="http://schemas.openxmlformats.org/officeDocument/2006/relationships/image" Target="../media/image9.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1.xml"/><Relationship Id="rId3" Type="http://schemas.openxmlformats.org/officeDocument/2006/relationships/hyperlink" Target="https://www.youtube.com/watch?v=pdjaxS4ME2A" TargetMode="External"/><Relationship Id="rId4" Type="http://schemas.openxmlformats.org/officeDocument/2006/relationships/image" Target="../media/image71.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image" Target="../media/image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 Id="rId3" Type="http://schemas.openxmlformats.org/officeDocument/2006/relationships/image" Target="../media/image59.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image" Target="../media/image67.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 Id="rId3" Type="http://schemas.openxmlformats.org/officeDocument/2006/relationships/image" Target="../media/image17.png"/><Relationship Id="rId4" Type="http://schemas.openxmlformats.org/officeDocument/2006/relationships/image" Target="../media/image12.png"/><Relationship Id="rId5" Type="http://schemas.openxmlformats.org/officeDocument/2006/relationships/image" Target="../media/image6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 Id="rId3" Type="http://schemas.openxmlformats.org/officeDocument/2006/relationships/image" Target="../media/image17.png"/><Relationship Id="rId4" Type="http://schemas.openxmlformats.org/officeDocument/2006/relationships/image" Target="../media/image12.png"/><Relationship Id="rId5" Type="http://schemas.openxmlformats.org/officeDocument/2006/relationships/image" Target="../media/image6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 Id="rId3" Type="http://schemas.openxmlformats.org/officeDocument/2006/relationships/image" Target="../media/image17.png"/><Relationship Id="rId4" Type="http://schemas.openxmlformats.org/officeDocument/2006/relationships/image" Target="../media/image9.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 Id="rId3" Type="http://schemas.openxmlformats.org/officeDocument/2006/relationships/image" Target="../media/image19.png"/><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 Id="rId3" Type="http://schemas.openxmlformats.org/officeDocument/2006/relationships/image" Target="../media/image69.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 Id="rId3" Type="http://schemas.openxmlformats.org/officeDocument/2006/relationships/image" Target="../media/image19.png"/><Relationship Id="rId4" Type="http://schemas.openxmlformats.org/officeDocument/2006/relationships/image" Target="../media/image9.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8.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 Id="rId3" Type="http://schemas.openxmlformats.org/officeDocument/2006/relationships/image" Target="../media/image19.png"/><Relationship Id="rId4" Type="http://schemas.openxmlformats.org/officeDocument/2006/relationships/image" Target="../media/image2.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2.xml"/><Relationship Id="rId3" Type="http://schemas.openxmlformats.org/officeDocument/2006/relationships/hyperlink" Target="https://www.youtube.com/watch?v=8cCiqbSJ9fg" TargetMode="External"/><Relationship Id="rId4" Type="http://schemas.openxmlformats.org/officeDocument/2006/relationships/image" Target="../media/image71.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3.xml"/><Relationship Id="rId3" Type="http://schemas.openxmlformats.org/officeDocument/2006/relationships/image" Target="../media/image8.png"/><Relationship Id="rId4" Type="http://schemas.openxmlformats.org/officeDocument/2006/relationships/image" Target="../media/image6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 Id="rId3" Type="http://schemas.openxmlformats.org/officeDocument/2006/relationships/image" Target="../media/image19.png"/><Relationship Id="rId4" Type="http://schemas.openxmlformats.org/officeDocument/2006/relationships/image" Target="../media/image12.png"/><Relationship Id="rId5" Type="http://schemas.openxmlformats.org/officeDocument/2006/relationships/image" Target="../media/image70.png"/><Relationship Id="rId6" Type="http://schemas.openxmlformats.org/officeDocument/2006/relationships/image" Target="../media/image5.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 Id="rId3" Type="http://schemas.openxmlformats.org/officeDocument/2006/relationships/image" Target="../media/image19.png"/><Relationship Id="rId4" Type="http://schemas.openxmlformats.org/officeDocument/2006/relationships/image" Target="../media/image12.png"/><Relationship Id="rId5" Type="http://schemas.openxmlformats.org/officeDocument/2006/relationships/image" Target="../media/image70.png"/><Relationship Id="rId6" Type="http://schemas.openxmlformats.org/officeDocument/2006/relationships/image" Target="../media/image5.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 Id="rId3" Type="http://schemas.openxmlformats.org/officeDocument/2006/relationships/image" Target="../media/image19.png"/><Relationship Id="rId4" Type="http://schemas.openxmlformats.org/officeDocument/2006/relationships/image" Target="../media/image72.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7.xml"/><Relationship Id="rId3" Type="http://schemas.openxmlformats.org/officeDocument/2006/relationships/image" Target="../media/image19.png"/><Relationship Id="rId4" Type="http://schemas.openxmlformats.org/officeDocument/2006/relationships/image" Target="../media/image7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8.xml"/><Relationship Id="rId3" Type="http://schemas.openxmlformats.org/officeDocument/2006/relationships/image" Target="../media/image49.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17.png"/><Relationship Id="rId4" Type="http://schemas.openxmlformats.org/officeDocument/2006/relationships/image" Target="../media/image49.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 Id="rId3" Type="http://schemas.openxmlformats.org/officeDocument/2006/relationships/image" Target="../media/image17.png"/><Relationship Id="rId4" Type="http://schemas.openxmlformats.org/officeDocument/2006/relationships/image" Target="../media/image2.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 Id="rId3" Type="http://schemas.openxmlformats.org/officeDocument/2006/relationships/image" Target="../media/image17.png"/><Relationship Id="rId4" Type="http://schemas.openxmlformats.org/officeDocument/2006/relationships/image" Target="../media/image2.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 Id="rId3" Type="http://schemas.openxmlformats.org/officeDocument/2006/relationships/image" Target="../media/image17.png"/><Relationship Id="rId4" Type="http://schemas.openxmlformats.org/officeDocument/2006/relationships/image" Target="../media/image2.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 Id="rId3" Type="http://schemas.openxmlformats.org/officeDocument/2006/relationships/image" Target="../media/image17.png"/><Relationship Id="rId4" Type="http://schemas.openxmlformats.org/officeDocument/2006/relationships/image" Target="../media/image2.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 Id="rId3" Type="http://schemas.openxmlformats.org/officeDocument/2006/relationships/image" Target="../media/image17.png"/><Relationship Id="rId4" Type="http://schemas.openxmlformats.org/officeDocument/2006/relationships/image" Target="../media/image2.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 Id="rId3" Type="http://schemas.openxmlformats.org/officeDocument/2006/relationships/image" Target="../media/image17.png"/><Relationship Id="rId4" Type="http://schemas.openxmlformats.org/officeDocument/2006/relationships/image" Target="../media/image2.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 Id="rId3" Type="http://schemas.openxmlformats.org/officeDocument/2006/relationships/image" Target="../media/image17.png"/><Relationship Id="rId4" Type="http://schemas.openxmlformats.org/officeDocument/2006/relationships/image" Target="../media/image2.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 Id="rId3" Type="http://schemas.openxmlformats.org/officeDocument/2006/relationships/image" Target="../media/image17.png"/><Relationship Id="rId4" Type="http://schemas.openxmlformats.org/officeDocument/2006/relationships/image" Target="../media/image2.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 Id="rId3" Type="http://schemas.openxmlformats.org/officeDocument/2006/relationships/image" Target="../media/image17.png"/><Relationship Id="rId4" Type="http://schemas.openxmlformats.org/officeDocument/2006/relationships/image" Target="../media/image2.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 Id="rId3" Type="http://schemas.openxmlformats.org/officeDocument/2006/relationships/image" Target="../media/image17.png"/><Relationship Id="rId4" Type="http://schemas.openxmlformats.org/officeDocument/2006/relationships/image" Target="../media/image2.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 Id="rId3" Type="http://schemas.openxmlformats.org/officeDocument/2006/relationships/image" Target="../media/image17.png"/><Relationship Id="rId4" Type="http://schemas.openxmlformats.org/officeDocument/2006/relationships/image" Target="../media/image2.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 Id="rId3" Type="http://schemas.openxmlformats.org/officeDocument/2006/relationships/image" Target="../media/image17.png"/><Relationship Id="rId4" Type="http://schemas.openxmlformats.org/officeDocument/2006/relationships/image" Target="../media/image2.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2.xml"/><Relationship Id="rId3" Type="http://schemas.openxmlformats.org/officeDocument/2006/relationships/image" Target="../media/image17.png"/><Relationship Id="rId4" Type="http://schemas.openxmlformats.org/officeDocument/2006/relationships/image" Target="../media/image2.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3.xml"/><Relationship Id="rId3" Type="http://schemas.openxmlformats.org/officeDocument/2006/relationships/image" Target="../media/image12.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4.xml"/><Relationship Id="rId3" Type="http://schemas.openxmlformats.org/officeDocument/2006/relationships/image" Target="../media/image77.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5.xml"/><Relationship Id="rId3" Type="http://schemas.openxmlformats.org/officeDocument/2006/relationships/image" Target="../media/image3.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6.xml"/><Relationship Id="rId3" Type="http://schemas.openxmlformats.org/officeDocument/2006/relationships/image" Target="../media/image19.png"/><Relationship Id="rId4" Type="http://schemas.openxmlformats.org/officeDocument/2006/relationships/image" Target="../media/image74.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 Id="rId3" Type="http://schemas.openxmlformats.org/officeDocument/2006/relationships/image" Target="../media/image19.png"/><Relationship Id="rId4" Type="http://schemas.openxmlformats.org/officeDocument/2006/relationships/image" Target="../media/image2.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8.xml"/><Relationship Id="rId3" Type="http://schemas.openxmlformats.org/officeDocument/2006/relationships/image" Target="../media/image3.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9.xml"/><Relationship Id="rId3" Type="http://schemas.openxmlformats.org/officeDocument/2006/relationships/image" Target="../media/image19.png"/><Relationship Id="rId4" Type="http://schemas.openxmlformats.org/officeDocument/2006/relationships/image" Target="../media/image78.png"/><Relationship Id="rId5" Type="http://schemas.openxmlformats.org/officeDocument/2006/relationships/image" Target="../media/image69.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0.xml"/><Relationship Id="rId3" Type="http://schemas.openxmlformats.org/officeDocument/2006/relationships/image" Target="../media/image19.png"/><Relationship Id="rId4" Type="http://schemas.openxmlformats.org/officeDocument/2006/relationships/image" Target="../media/image80.png"/><Relationship Id="rId5" Type="http://schemas.openxmlformats.org/officeDocument/2006/relationships/image" Target="../media/image12.png"/><Relationship Id="rId6" Type="http://schemas.openxmlformats.org/officeDocument/2006/relationships/image" Target="../media/image76.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1.xml"/><Relationship Id="rId3" Type="http://schemas.openxmlformats.org/officeDocument/2006/relationships/image" Target="../media/image19.png"/><Relationship Id="rId4" Type="http://schemas.openxmlformats.org/officeDocument/2006/relationships/image" Target="../media/image79.png"/><Relationship Id="rId5" Type="http://schemas.openxmlformats.org/officeDocument/2006/relationships/image" Target="../media/image12.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2.xml"/><Relationship Id="rId3" Type="http://schemas.openxmlformats.org/officeDocument/2006/relationships/image" Target="../media/image3.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3.xml"/><Relationship Id="rId3" Type="http://schemas.openxmlformats.org/officeDocument/2006/relationships/image" Target="../media/image69.png"/><Relationship Id="rId4" Type="http://schemas.openxmlformats.org/officeDocument/2006/relationships/image" Target="../media/image9.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4.xml"/><Relationship Id="rId3" Type="http://schemas.openxmlformats.org/officeDocument/2006/relationships/image" Target="../media/image3.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 Id="rId3" Type="http://schemas.openxmlformats.org/officeDocument/2006/relationships/image" Target="../media/image19.png"/><Relationship Id="rId4" Type="http://schemas.openxmlformats.org/officeDocument/2006/relationships/image" Target="../media/image2.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6.xml"/><Relationship Id="rId3" Type="http://schemas.openxmlformats.org/officeDocument/2006/relationships/image" Target="../media/image19.png"/><Relationship Id="rId4" Type="http://schemas.openxmlformats.org/officeDocument/2006/relationships/image" Target="../media/image86.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7.xml"/><Relationship Id="rId3" Type="http://schemas.openxmlformats.org/officeDocument/2006/relationships/image" Target="../media/image19.png"/><Relationship Id="rId4" Type="http://schemas.openxmlformats.org/officeDocument/2006/relationships/image" Target="../media/image86.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8.xml"/><Relationship Id="rId3" Type="http://schemas.openxmlformats.org/officeDocument/2006/relationships/image" Target="../media/image3.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9.xml"/><Relationship Id="rId3" Type="http://schemas.openxmlformats.org/officeDocument/2006/relationships/image" Target="../media/image69.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0.xml"/><Relationship Id="rId3" Type="http://schemas.openxmlformats.org/officeDocument/2006/relationships/image" Target="../media/image12.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1.xml"/><Relationship Id="rId3" Type="http://schemas.openxmlformats.org/officeDocument/2006/relationships/image" Target="../media/image87.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2.xml"/><Relationship Id="rId3" Type="http://schemas.openxmlformats.org/officeDocument/2006/relationships/image" Target="../media/image87.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3.xml"/><Relationship Id="rId3" Type="http://schemas.openxmlformats.org/officeDocument/2006/relationships/image" Target="../media/image87.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4.xml"/><Relationship Id="rId3" Type="http://schemas.openxmlformats.org/officeDocument/2006/relationships/image" Target="../media/image87.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5.xml"/><Relationship Id="rId3" Type="http://schemas.openxmlformats.org/officeDocument/2006/relationships/image" Target="../media/image19.png"/><Relationship Id="rId4" Type="http://schemas.openxmlformats.org/officeDocument/2006/relationships/image" Target="../media/image9.png"/><Relationship Id="rId5" Type="http://schemas.openxmlformats.org/officeDocument/2006/relationships/image" Target="../media/image88.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 Id="rId3" Type="http://schemas.openxmlformats.org/officeDocument/2006/relationships/image" Target="../media/image19.png"/><Relationship Id="rId4" Type="http://schemas.openxmlformats.org/officeDocument/2006/relationships/image" Target="../media/image2.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7.xml"/><Relationship Id="rId3" Type="http://schemas.openxmlformats.org/officeDocument/2006/relationships/hyperlink" Target="https://www.youtube.com/watch?v=mT1ez0J89bo" TargetMode="External"/><Relationship Id="rId4" Type="http://schemas.openxmlformats.org/officeDocument/2006/relationships/image" Target="../media/image85.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8.xml"/><Relationship Id="rId3" Type="http://schemas.openxmlformats.org/officeDocument/2006/relationships/image" Target="../media/image17.png"/><Relationship Id="rId4" Type="http://schemas.openxmlformats.org/officeDocument/2006/relationships/image" Target="../media/image91.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9.xml"/><Relationship Id="rId3" Type="http://schemas.openxmlformats.org/officeDocument/2006/relationships/image" Target="../media/image19.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0.xml"/><Relationship Id="rId3" Type="http://schemas.openxmlformats.org/officeDocument/2006/relationships/image" Target="../media/image19.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1.xml"/><Relationship Id="rId3" Type="http://schemas.openxmlformats.org/officeDocument/2006/relationships/image" Target="../media/image69.png"/><Relationship Id="rId4" Type="http://schemas.openxmlformats.org/officeDocument/2006/relationships/image" Target="../media/image49.png"/><Relationship Id="rId5" Type="http://schemas.openxmlformats.org/officeDocument/2006/relationships/image" Target="../media/image8.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2.xml"/><Relationship Id="rId3" Type="http://schemas.openxmlformats.org/officeDocument/2006/relationships/image" Target="../media/image12.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3.xml"/><Relationship Id="rId3" Type="http://schemas.openxmlformats.org/officeDocument/2006/relationships/image" Target="../media/image19.png"/><Relationship Id="rId4" Type="http://schemas.openxmlformats.org/officeDocument/2006/relationships/image" Target="../media/image90.png"/><Relationship Id="rId5" Type="http://schemas.openxmlformats.org/officeDocument/2006/relationships/image" Target="../media/image5.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4.xml"/><Relationship Id="rId3" Type="http://schemas.openxmlformats.org/officeDocument/2006/relationships/image" Target="../media/image19.png"/><Relationship Id="rId4" Type="http://schemas.openxmlformats.org/officeDocument/2006/relationships/image" Target="../media/image97.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5.xml"/><Relationship Id="rId3" Type="http://schemas.openxmlformats.org/officeDocument/2006/relationships/image" Target="../media/image19.png"/><Relationship Id="rId4" Type="http://schemas.openxmlformats.org/officeDocument/2006/relationships/image" Target="../media/image97.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6.xml"/><Relationship Id="rId3" Type="http://schemas.openxmlformats.org/officeDocument/2006/relationships/image" Target="../media/image19.png"/><Relationship Id="rId4" Type="http://schemas.openxmlformats.org/officeDocument/2006/relationships/image" Target="../media/image89.png"/><Relationship Id="rId5" Type="http://schemas.openxmlformats.org/officeDocument/2006/relationships/image" Target="../media/image5.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7.xml"/><Relationship Id="rId3" Type="http://schemas.openxmlformats.org/officeDocument/2006/relationships/image" Target="../media/image19.png"/><Relationship Id="rId4" Type="http://schemas.openxmlformats.org/officeDocument/2006/relationships/image" Target="../media/image89.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8.xml"/><Relationship Id="rId3" Type="http://schemas.openxmlformats.org/officeDocument/2006/relationships/image" Target="../media/image19.png"/><Relationship Id="rId4" Type="http://schemas.openxmlformats.org/officeDocument/2006/relationships/image" Target="../media/image114.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9.xml"/><Relationship Id="rId3" Type="http://schemas.openxmlformats.org/officeDocument/2006/relationships/image" Target="../media/image9.png"/><Relationship Id="rId4" Type="http://schemas.openxmlformats.org/officeDocument/2006/relationships/image" Target="../media/image12.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0.xml"/><Relationship Id="rId3" Type="http://schemas.openxmlformats.org/officeDocument/2006/relationships/image" Target="../media/image19.png"/><Relationship Id="rId4" Type="http://schemas.openxmlformats.org/officeDocument/2006/relationships/image" Target="../media/image2.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1.xml"/><Relationship Id="rId3" Type="http://schemas.openxmlformats.org/officeDocument/2006/relationships/hyperlink" Target="https://vaikuseminutid.ee/harjutused/" TargetMode="External"/><Relationship Id="rId4" Type="http://schemas.openxmlformats.org/officeDocument/2006/relationships/image" Target="../media/image99.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2.xml"/><Relationship Id="rId3" Type="http://schemas.openxmlformats.org/officeDocument/2006/relationships/image" Target="../media/image69.png"/><Relationship Id="rId4" Type="http://schemas.openxmlformats.org/officeDocument/2006/relationships/image" Target="../media/image49.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3.xml"/><Relationship Id="rId3" Type="http://schemas.openxmlformats.org/officeDocument/2006/relationships/image" Target="../media/image19.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4.xml"/><Relationship Id="rId3" Type="http://schemas.openxmlformats.org/officeDocument/2006/relationships/image" Target="../media/image93.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5.xml"/><Relationship Id="rId3" Type="http://schemas.openxmlformats.org/officeDocument/2006/relationships/image" Target="../media/image49.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6.xml"/><Relationship Id="rId3" Type="http://schemas.openxmlformats.org/officeDocument/2006/relationships/image" Target="../media/image19.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7.xml"/><Relationship Id="rId3" Type="http://schemas.openxmlformats.org/officeDocument/2006/relationships/image" Target="../media/image19.png"/><Relationship Id="rId4" Type="http://schemas.openxmlformats.org/officeDocument/2006/relationships/image" Target="../media/image84.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8.xml"/><Relationship Id="rId3" Type="http://schemas.openxmlformats.org/officeDocument/2006/relationships/image" Target="../media/image49.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9.xml"/><Relationship Id="rId3" Type="http://schemas.openxmlformats.org/officeDocument/2006/relationships/image" Target="../media/image19.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0.xml"/><Relationship Id="rId3" Type="http://schemas.openxmlformats.org/officeDocument/2006/relationships/image" Target="../media/image107.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1.xml"/><Relationship Id="rId3" Type="http://schemas.openxmlformats.org/officeDocument/2006/relationships/image" Target="../media/image49.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2.xml"/><Relationship Id="rId3" Type="http://schemas.openxmlformats.org/officeDocument/2006/relationships/image" Target="../media/image19.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3.xml"/><Relationship Id="rId3" Type="http://schemas.openxmlformats.org/officeDocument/2006/relationships/image" Target="../media/image69.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4.xml"/><Relationship Id="rId3" Type="http://schemas.openxmlformats.org/officeDocument/2006/relationships/image" Target="../media/image98.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5.xml"/><Relationship Id="rId3" Type="http://schemas.openxmlformats.org/officeDocument/2006/relationships/image" Target="../media/image100.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6.xml"/><Relationship Id="rId3" Type="http://schemas.openxmlformats.org/officeDocument/2006/relationships/image" Target="../media/image19.png"/><Relationship Id="rId4" Type="http://schemas.openxmlformats.org/officeDocument/2006/relationships/image" Target="../media/image2.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7.xml"/><Relationship Id="rId3" Type="http://schemas.openxmlformats.org/officeDocument/2006/relationships/image" Target="../media/image3.png"/><Relationship Id="rId4" Type="http://schemas.openxmlformats.org/officeDocument/2006/relationships/image" Target="../media/image94.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8.xml"/><Relationship Id="rId3" Type="http://schemas.openxmlformats.org/officeDocument/2006/relationships/image" Target="../media/image3.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9.xml"/><Relationship Id="rId3" Type="http://schemas.openxmlformats.org/officeDocument/2006/relationships/image" Target="../media/image19.png"/><Relationship Id="rId4" Type="http://schemas.openxmlformats.org/officeDocument/2006/relationships/image" Target="../media/image9.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0.xml"/><Relationship Id="rId3" Type="http://schemas.openxmlformats.org/officeDocument/2006/relationships/image" Target="../media/image19.png"/><Relationship Id="rId4" Type="http://schemas.openxmlformats.org/officeDocument/2006/relationships/image" Target="../media/image2.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1.xml"/><Relationship Id="rId3" Type="http://schemas.openxmlformats.org/officeDocument/2006/relationships/image" Target="../media/image3.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2.xml"/><Relationship Id="rId3" Type="http://schemas.openxmlformats.org/officeDocument/2006/relationships/image" Target="../media/image19.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3.xml"/><Relationship Id="rId3" Type="http://schemas.openxmlformats.org/officeDocument/2006/relationships/image" Target="../media/image19.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4.xml"/><Relationship Id="rId3" Type="http://schemas.openxmlformats.org/officeDocument/2006/relationships/image" Target="../media/image19.png"/><Relationship Id="rId4" Type="http://schemas.openxmlformats.org/officeDocument/2006/relationships/image" Target="../media/image92.png"/><Relationship Id="rId5" Type="http://schemas.openxmlformats.org/officeDocument/2006/relationships/image" Target="../media/image12.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5.xml"/><Relationship Id="rId3" Type="http://schemas.openxmlformats.org/officeDocument/2006/relationships/image" Target="../media/image45.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6.xml"/><Relationship Id="rId3" Type="http://schemas.openxmlformats.org/officeDocument/2006/relationships/image" Target="../media/image103.png"/><Relationship Id="rId4" Type="http://schemas.openxmlformats.org/officeDocument/2006/relationships/image" Target="../media/image69.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7.xml"/><Relationship Id="rId3" Type="http://schemas.openxmlformats.org/officeDocument/2006/relationships/image" Target="../media/image9.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8.xml"/><Relationship Id="rId3" Type="http://schemas.openxmlformats.org/officeDocument/2006/relationships/image" Target="../media/image19.png"/><Relationship Id="rId4" Type="http://schemas.openxmlformats.org/officeDocument/2006/relationships/image" Target="../media/image2.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9.xml"/><Relationship Id="rId3" Type="http://schemas.openxmlformats.org/officeDocument/2006/relationships/image" Target="../media/image104.png"/><Relationship Id="rId4" Type="http://schemas.openxmlformats.org/officeDocument/2006/relationships/image" Target="../media/image3.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0.xml"/><Relationship Id="rId3" Type="http://schemas.openxmlformats.org/officeDocument/2006/relationships/image" Target="../media/image9.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1.xml"/><Relationship Id="rId3" Type="http://schemas.openxmlformats.org/officeDocument/2006/relationships/image" Target="../media/image110.png"/><Relationship Id="rId4" Type="http://schemas.openxmlformats.org/officeDocument/2006/relationships/image" Target="../media/image9.pn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2.xml"/><Relationship Id="rId3" Type="http://schemas.openxmlformats.org/officeDocument/2006/relationships/image" Target="../media/image19.png"/><Relationship Id="rId4" Type="http://schemas.openxmlformats.org/officeDocument/2006/relationships/image" Target="../media/image2.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3.xml"/><Relationship Id="rId3" Type="http://schemas.openxmlformats.org/officeDocument/2006/relationships/hyperlink" Target="https://www.youtube.com/watch?v=Tog1JgqxlaY" TargetMode="External"/><Relationship Id="rId4" Type="http://schemas.openxmlformats.org/officeDocument/2006/relationships/image" Target="../media/image71.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4.xml"/><Relationship Id="rId3" Type="http://schemas.openxmlformats.org/officeDocument/2006/relationships/image" Target="../media/image3.pn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5.xml"/><Relationship Id="rId3" Type="http://schemas.openxmlformats.org/officeDocument/2006/relationships/image" Target="../media/image19.png"/><Relationship Id="rId4" Type="http://schemas.openxmlformats.org/officeDocument/2006/relationships/image" Target="../media/image96.png"/><Relationship Id="rId5" Type="http://schemas.openxmlformats.org/officeDocument/2006/relationships/image" Target="../media/image12.png"/><Relationship Id="rId6" Type="http://schemas.openxmlformats.org/officeDocument/2006/relationships/image" Target="../media/image5.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6.xml"/><Relationship Id="rId3" Type="http://schemas.openxmlformats.org/officeDocument/2006/relationships/image" Target="../media/image19.png"/><Relationship Id="rId4" Type="http://schemas.openxmlformats.org/officeDocument/2006/relationships/image" Target="../media/image96.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7.xml"/><Relationship Id="rId3" Type="http://schemas.openxmlformats.org/officeDocument/2006/relationships/image" Target="../media/image95.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8.xml"/><Relationship Id="rId3" Type="http://schemas.openxmlformats.org/officeDocument/2006/relationships/hyperlink" Target="https://www.youtube.com/watch?v=mgU-y_2dG-w" TargetMode="External"/><Relationship Id="rId4" Type="http://schemas.openxmlformats.org/officeDocument/2006/relationships/image" Target="../media/image71.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9.xml"/><Relationship Id="rId3" Type="http://schemas.openxmlformats.org/officeDocument/2006/relationships/image" Target="../media/image3.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0.xml"/><Relationship Id="rId3" Type="http://schemas.openxmlformats.org/officeDocument/2006/relationships/image" Target="../media/image19.png"/><Relationship Id="rId4" Type="http://schemas.openxmlformats.org/officeDocument/2006/relationships/image" Target="../media/image9.png"/><Relationship Id="rId5" Type="http://schemas.openxmlformats.org/officeDocument/2006/relationships/image" Target="../media/image106.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1.xml"/><Relationship Id="rId3" Type="http://schemas.openxmlformats.org/officeDocument/2006/relationships/image" Target="../media/image19.png"/><Relationship Id="rId4" Type="http://schemas.openxmlformats.org/officeDocument/2006/relationships/image" Target="../media/image2.pn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2.xml"/><Relationship Id="rId3" Type="http://schemas.openxmlformats.org/officeDocument/2006/relationships/hyperlink" Target="https://vaikuseminutid.ee/harjutused/" TargetMode="External"/><Relationship Id="rId4" Type="http://schemas.openxmlformats.org/officeDocument/2006/relationships/image" Target="../media/image99.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3.xml"/><Relationship Id="rId3" Type="http://schemas.openxmlformats.org/officeDocument/2006/relationships/image" Target="../media/image3.png"/><Relationship Id="rId4" Type="http://schemas.openxmlformats.org/officeDocument/2006/relationships/image" Target="../media/image5.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4.xml"/><Relationship Id="rId3" Type="http://schemas.openxmlformats.org/officeDocument/2006/relationships/image" Target="../media/image3.pn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5.xml"/><Relationship Id="rId3" Type="http://schemas.openxmlformats.org/officeDocument/2006/relationships/image" Target="../media/image19.png"/><Relationship Id="rId4" Type="http://schemas.openxmlformats.org/officeDocument/2006/relationships/image" Target="../media/image101.png"/><Relationship Id="rId5" Type="http://schemas.openxmlformats.org/officeDocument/2006/relationships/image" Target="../media/image5.pn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6.xml"/><Relationship Id="rId3" Type="http://schemas.openxmlformats.org/officeDocument/2006/relationships/image" Target="../media/image19.png"/><Relationship Id="rId4" Type="http://schemas.openxmlformats.org/officeDocument/2006/relationships/image" Target="../media/image126.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7.xml"/><Relationship Id="rId3" Type="http://schemas.openxmlformats.org/officeDocument/2006/relationships/image" Target="../media/image19.png"/><Relationship Id="rId4" Type="http://schemas.openxmlformats.org/officeDocument/2006/relationships/image" Target="../media/image124.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8.xml"/><Relationship Id="rId3" Type="http://schemas.openxmlformats.org/officeDocument/2006/relationships/image" Target="../media/image3.pn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9.xml"/><Relationship Id="rId3" Type="http://schemas.openxmlformats.org/officeDocument/2006/relationships/hyperlink" Target="https://www.youtube.com/watch?v=zBMdUi2zn8M" TargetMode="External"/><Relationship Id="rId4" Type="http://schemas.openxmlformats.org/officeDocument/2006/relationships/image" Target="../media/image85.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0.xml"/><Relationship Id="rId3" Type="http://schemas.openxmlformats.org/officeDocument/2006/relationships/image" Target="../media/image69.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1.xml"/><Relationship Id="rId3" Type="http://schemas.openxmlformats.org/officeDocument/2006/relationships/image" Target="../media/image9.png"/><Relationship Id="rId4" Type="http://schemas.openxmlformats.org/officeDocument/2006/relationships/image" Target="../media/image12.pn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2.xml"/><Relationship Id="rId3" Type="http://schemas.openxmlformats.org/officeDocument/2006/relationships/image" Target="../media/image19.png"/><Relationship Id="rId4" Type="http://schemas.openxmlformats.org/officeDocument/2006/relationships/image" Target="../media/image9.png"/><Relationship Id="rId5" Type="http://schemas.openxmlformats.org/officeDocument/2006/relationships/image" Target="../media/image102.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3.xml"/><Relationship Id="rId3" Type="http://schemas.openxmlformats.org/officeDocument/2006/relationships/image" Target="../media/image19.png"/><Relationship Id="rId4" Type="http://schemas.openxmlformats.org/officeDocument/2006/relationships/image" Target="../media/image112.png"/><Relationship Id="rId5" Type="http://schemas.openxmlformats.org/officeDocument/2006/relationships/image" Target="../media/image9.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4.xml"/><Relationship Id="rId3" Type="http://schemas.openxmlformats.org/officeDocument/2006/relationships/image" Target="../media/image19.png"/><Relationship Id="rId4" Type="http://schemas.openxmlformats.org/officeDocument/2006/relationships/image" Target="../media/image2.png"/></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5.xml"/><Relationship Id="rId3" Type="http://schemas.openxmlformats.org/officeDocument/2006/relationships/image" Target="../media/image3.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6.xml"/><Relationship Id="rId3" Type="http://schemas.openxmlformats.org/officeDocument/2006/relationships/hyperlink" Target="https://www.youtube.com/watch?v=VCQFDKsEL-Y" TargetMode="External"/><Relationship Id="rId4" Type="http://schemas.openxmlformats.org/officeDocument/2006/relationships/image" Target="../media/image71.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7.xml"/><Relationship Id="rId3" Type="http://schemas.openxmlformats.org/officeDocument/2006/relationships/image" Target="../media/image49.png"/></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8.xml"/><Relationship Id="rId3" Type="http://schemas.openxmlformats.org/officeDocument/2006/relationships/image" Target="../media/image19.png"/><Relationship Id="rId4" Type="http://schemas.openxmlformats.org/officeDocument/2006/relationships/image" Target="../media/image105.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9.xml"/><Relationship Id="rId3" Type="http://schemas.openxmlformats.org/officeDocument/2006/relationships/image" Target="../media/image19.png"/><Relationship Id="rId4" Type="http://schemas.openxmlformats.org/officeDocument/2006/relationships/image" Target="../media/image105.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0.xml"/><Relationship Id="rId3" Type="http://schemas.openxmlformats.org/officeDocument/2006/relationships/image" Target="../media/image19.png"/><Relationship Id="rId4" Type="http://schemas.openxmlformats.org/officeDocument/2006/relationships/image" Target="../media/image108.png"/></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1.xml"/><Relationship Id="rId3" Type="http://schemas.openxmlformats.org/officeDocument/2006/relationships/image" Target="../media/image19.png"/><Relationship Id="rId4" Type="http://schemas.openxmlformats.org/officeDocument/2006/relationships/image" Target="../media/image108.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2.xml"/><Relationship Id="rId3" Type="http://schemas.openxmlformats.org/officeDocument/2006/relationships/image" Target="../media/image19.png"/><Relationship Id="rId4" Type="http://schemas.openxmlformats.org/officeDocument/2006/relationships/image" Target="../media/image109.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3.xml"/><Relationship Id="rId3" Type="http://schemas.openxmlformats.org/officeDocument/2006/relationships/image" Target="../media/image109.png"/></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4.xml"/><Relationship Id="rId3" Type="http://schemas.openxmlformats.org/officeDocument/2006/relationships/image" Target="../media/image8.pn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5.xml"/><Relationship Id="rId3" Type="http://schemas.openxmlformats.org/officeDocument/2006/relationships/image" Target="../media/image3.png"/></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6.xml"/><Relationship Id="rId3" Type="http://schemas.openxmlformats.org/officeDocument/2006/relationships/image" Target="../media/image19.png"/><Relationship Id="rId4" Type="http://schemas.openxmlformats.org/officeDocument/2006/relationships/image" Target="../media/image2.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7.xml"/><Relationship Id="rId3" Type="http://schemas.openxmlformats.org/officeDocument/2006/relationships/image" Target="../media/image125.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8.xml"/><Relationship Id="rId3" Type="http://schemas.openxmlformats.org/officeDocument/2006/relationships/image" Target="../media/image113.png"/></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9.xml"/><Relationship Id="rId3" Type="http://schemas.openxmlformats.org/officeDocument/2006/relationships/image" Target="../media/image17.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0.xml"/><Relationship Id="rId3" Type="http://schemas.openxmlformats.org/officeDocument/2006/relationships/image" Target="../media/image19.png"/><Relationship Id="rId4" Type="http://schemas.openxmlformats.org/officeDocument/2006/relationships/image" Target="../media/image9.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8.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1.xml"/><Relationship Id="rId3" Type="http://schemas.openxmlformats.org/officeDocument/2006/relationships/image" Target="../media/image19.png"/><Relationship Id="rId4" Type="http://schemas.openxmlformats.org/officeDocument/2006/relationships/image" Target="../media/image9.png"/><Relationship Id="rId5" Type="http://schemas.openxmlformats.org/officeDocument/2006/relationships/image" Target="../media/image118.png"/></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2.xml"/><Relationship Id="rId3" Type="http://schemas.openxmlformats.org/officeDocument/2006/relationships/image" Target="../media/image19.png"/><Relationship Id="rId4" Type="http://schemas.openxmlformats.org/officeDocument/2006/relationships/image" Target="../media/image2.png"/></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3.xml"/><Relationship Id="rId3" Type="http://schemas.openxmlformats.org/officeDocument/2006/relationships/hyperlink" Target="https://www.youtube.com/watch?v=zXfm2_CJXGA" TargetMode="External"/><Relationship Id="rId4" Type="http://schemas.openxmlformats.org/officeDocument/2006/relationships/image" Target="../media/image71.png"/></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4.xml"/><Relationship Id="rId3" Type="http://schemas.openxmlformats.org/officeDocument/2006/relationships/image" Target="../media/image3.png"/></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5.xml"/><Relationship Id="rId3" Type="http://schemas.openxmlformats.org/officeDocument/2006/relationships/image" Target="../media/image12.png"/></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6.xml"/><Relationship Id="rId3" Type="http://schemas.openxmlformats.org/officeDocument/2006/relationships/image" Target="../media/image3.png"/></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7.xml"/><Relationship Id="rId3" Type="http://schemas.openxmlformats.org/officeDocument/2006/relationships/image" Target="../media/image19.png"/><Relationship Id="rId4" Type="http://schemas.openxmlformats.org/officeDocument/2006/relationships/hyperlink" Target="https://create.kahoot.it/share/koer-nimega-money-projekt/8aab34d4-fa12-4d80-addf-5827621a0edc" TargetMode="External"/><Relationship Id="rId5" Type="http://schemas.openxmlformats.org/officeDocument/2006/relationships/image" Target="../media/image115.png"/></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8.xml"/><Relationship Id="rId3" Type="http://schemas.openxmlformats.org/officeDocument/2006/relationships/image" Target="../media/image19.png"/><Relationship Id="rId4" Type="http://schemas.openxmlformats.org/officeDocument/2006/relationships/image" Target="../media/image2.png"/></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9.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0.xml"/><Relationship Id="rId3" Type="http://schemas.openxmlformats.org/officeDocument/2006/relationships/image" Target="../media/image45.png"/></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1.xml"/><Relationship Id="rId3" Type="http://schemas.openxmlformats.org/officeDocument/2006/relationships/image" Target="../media/image12.png"/><Relationship Id="rId4" Type="http://schemas.openxmlformats.org/officeDocument/2006/relationships/image" Target="../media/image5.png"/></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2.xml"/><Relationship Id="rId3" Type="http://schemas.openxmlformats.org/officeDocument/2006/relationships/image" Target="../media/image19.png"/><Relationship Id="rId4" Type="http://schemas.openxmlformats.org/officeDocument/2006/relationships/image" Target="../media/image111.png"/></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3.xml"/><Relationship Id="rId3" Type="http://schemas.openxmlformats.org/officeDocument/2006/relationships/image" Target="../media/image19.png"/></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4.xml"/><Relationship Id="rId3" Type="http://schemas.openxmlformats.org/officeDocument/2006/relationships/image" Target="../media/image9.png"/><Relationship Id="rId4" Type="http://schemas.openxmlformats.org/officeDocument/2006/relationships/image" Target="../media/image12.png"/></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5.xml"/><Relationship Id="rId3" Type="http://schemas.openxmlformats.org/officeDocument/2006/relationships/image" Target="../media/image19.png"/><Relationship Id="rId4" Type="http://schemas.openxmlformats.org/officeDocument/2006/relationships/image" Target="../media/image116.png"/><Relationship Id="rId5" Type="http://schemas.openxmlformats.org/officeDocument/2006/relationships/image" Target="../media/image5.png"/></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6.xml"/><Relationship Id="rId3" Type="http://schemas.openxmlformats.org/officeDocument/2006/relationships/image" Target="../media/image19.png"/><Relationship Id="rId4" Type="http://schemas.openxmlformats.org/officeDocument/2006/relationships/image" Target="../media/image116.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7.xml"/><Relationship Id="rId3" Type="http://schemas.openxmlformats.org/officeDocument/2006/relationships/image" Target="../media/image3.png"/></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8.xml"/><Relationship Id="rId3" Type="http://schemas.openxmlformats.org/officeDocument/2006/relationships/image" Target="../media/image19.png"/><Relationship Id="rId4" Type="http://schemas.openxmlformats.org/officeDocument/2006/relationships/image" Target="../media/image117.png"/></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9.xml"/><Relationship Id="rId3" Type="http://schemas.openxmlformats.org/officeDocument/2006/relationships/image" Target="../media/image19.png"/><Relationship Id="rId4" Type="http://schemas.openxmlformats.org/officeDocument/2006/relationships/image" Target="../media/image117.png"/></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0.xml"/><Relationship Id="rId3" Type="http://schemas.openxmlformats.org/officeDocument/2006/relationships/image" Target="../media/image45.png"/></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1.xml"/><Relationship Id="rId3" Type="http://schemas.openxmlformats.org/officeDocument/2006/relationships/hyperlink" Target="https://blog.swedbank.ee/wordpress/wp-content/uploads/2018/11/Screen-Shot-2018-11-15-at-21.39.10.png" TargetMode="External"/><Relationship Id="rId4" Type="http://schemas.openxmlformats.org/officeDocument/2006/relationships/image" Target="../media/image134.png"/></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2.xml"/><Relationship Id="rId3" Type="http://schemas.openxmlformats.org/officeDocument/2006/relationships/image" Target="../media/image17.png"/></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3.xml"/><Relationship Id="rId3" Type="http://schemas.openxmlformats.org/officeDocument/2006/relationships/image" Target="../media/image17.png"/><Relationship Id="rId4" Type="http://schemas.openxmlformats.org/officeDocument/2006/relationships/image" Target="../media/image120.png"/></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4.xml"/><Relationship Id="rId3" Type="http://schemas.openxmlformats.org/officeDocument/2006/relationships/image" Target="../media/image17.png"/><Relationship Id="rId4" Type="http://schemas.openxmlformats.org/officeDocument/2006/relationships/image" Target="../media/image129.png"/></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5.xml"/><Relationship Id="rId3" Type="http://schemas.openxmlformats.org/officeDocument/2006/relationships/image" Target="../media/image19.png"/><Relationship Id="rId4" Type="http://schemas.openxmlformats.org/officeDocument/2006/relationships/image" Target="../media/image2.png"/></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6.xml"/><Relationship Id="rId3" Type="http://schemas.openxmlformats.org/officeDocument/2006/relationships/image" Target="../media/image138.png"/></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7.xml"/><Relationship Id="rId3" Type="http://schemas.openxmlformats.org/officeDocument/2006/relationships/image" Target="../media/image12.png"/><Relationship Id="rId4" Type="http://schemas.openxmlformats.org/officeDocument/2006/relationships/image" Target="../media/image5.png"/></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8.xml"/><Relationship Id="rId3" Type="http://schemas.openxmlformats.org/officeDocument/2006/relationships/image" Target="../media/image19.png"/><Relationship Id="rId4" Type="http://schemas.openxmlformats.org/officeDocument/2006/relationships/image" Target="../media/image122.png"/><Relationship Id="rId5" Type="http://schemas.openxmlformats.org/officeDocument/2006/relationships/image" Target="../media/image5.png"/></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9.xml"/><Relationship Id="rId3" Type="http://schemas.openxmlformats.org/officeDocument/2006/relationships/image" Target="../media/image19.png"/><Relationship Id="rId4" Type="http://schemas.openxmlformats.org/officeDocument/2006/relationships/image" Target="../media/image122.png"/></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0.xml"/><Relationship Id="rId3" Type="http://schemas.openxmlformats.org/officeDocument/2006/relationships/image" Target="../media/image19.png"/><Relationship Id="rId4" Type="http://schemas.openxmlformats.org/officeDocument/2006/relationships/image" Target="../media/image9.png"/><Relationship Id="rId5" Type="http://schemas.openxmlformats.org/officeDocument/2006/relationships/image" Target="../media/image121.png"/></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1.xml"/><Relationship Id="rId3" Type="http://schemas.openxmlformats.org/officeDocument/2006/relationships/image" Target="../media/image19.png"/><Relationship Id="rId4" Type="http://schemas.openxmlformats.org/officeDocument/2006/relationships/image" Target="../media/image9.png"/><Relationship Id="rId5" Type="http://schemas.openxmlformats.org/officeDocument/2006/relationships/image" Target="../media/image121.png"/></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2.xml"/><Relationship Id="rId3" Type="http://schemas.openxmlformats.org/officeDocument/2006/relationships/image" Target="../media/image17.png"/><Relationship Id="rId4" Type="http://schemas.openxmlformats.org/officeDocument/2006/relationships/image" Target="../media/image119.png"/><Relationship Id="rId5" Type="http://schemas.openxmlformats.org/officeDocument/2006/relationships/image" Target="../media/image5.png"/></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3.xml"/><Relationship Id="rId3" Type="http://schemas.openxmlformats.org/officeDocument/2006/relationships/image" Target="../media/image17.png"/><Relationship Id="rId4" Type="http://schemas.openxmlformats.org/officeDocument/2006/relationships/image" Target="../media/image119.png"/></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4.xml"/><Relationship Id="rId3" Type="http://schemas.openxmlformats.org/officeDocument/2006/relationships/image" Target="../media/image45.png"/><Relationship Id="rId4" Type="http://schemas.openxmlformats.org/officeDocument/2006/relationships/image" Target="../media/image56.png"/></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5.xml"/><Relationship Id="rId3" Type="http://schemas.openxmlformats.org/officeDocument/2006/relationships/image" Target="../media/image17.png"/><Relationship Id="rId4" Type="http://schemas.openxmlformats.org/officeDocument/2006/relationships/image" Target="../media/image123.png"/></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6.xml"/><Relationship Id="rId3" Type="http://schemas.openxmlformats.org/officeDocument/2006/relationships/image" Target="../media/image17.png"/><Relationship Id="rId4" Type="http://schemas.openxmlformats.org/officeDocument/2006/relationships/image" Target="../media/image123.png"/></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7.xml"/><Relationship Id="rId3" Type="http://schemas.openxmlformats.org/officeDocument/2006/relationships/image" Target="../media/image17.png"/><Relationship Id="rId4" Type="http://schemas.openxmlformats.org/officeDocument/2006/relationships/image" Target="../media/image132.png"/></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8.xml"/><Relationship Id="rId3" Type="http://schemas.openxmlformats.org/officeDocument/2006/relationships/image" Target="../media/image17.png"/><Relationship Id="rId4" Type="http://schemas.openxmlformats.org/officeDocument/2006/relationships/image" Target="../media/image132.png"/></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9.xml"/><Relationship Id="rId3" Type="http://schemas.openxmlformats.org/officeDocument/2006/relationships/image" Target="../media/image17.png"/><Relationship Id="rId4" Type="http://schemas.openxmlformats.org/officeDocument/2006/relationships/image" Target="../media/image132.png"/></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0.xml"/><Relationship Id="rId3" Type="http://schemas.openxmlformats.org/officeDocument/2006/relationships/image" Target="../media/image17.png"/><Relationship Id="rId4" Type="http://schemas.openxmlformats.org/officeDocument/2006/relationships/image" Target="../media/image132.png"/></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1.xml"/><Relationship Id="rId3" Type="http://schemas.openxmlformats.org/officeDocument/2006/relationships/image" Target="../media/image135.png"/></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2.xml"/><Relationship Id="rId3" Type="http://schemas.openxmlformats.org/officeDocument/2006/relationships/image" Target="../media/image17.png"/><Relationship Id="rId4" Type="http://schemas.openxmlformats.org/officeDocument/2006/relationships/image" Target="../media/image128.png"/></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3.xml"/><Relationship Id="rId3" Type="http://schemas.openxmlformats.org/officeDocument/2006/relationships/image" Target="../media/image19.png"/><Relationship Id="rId4" Type="http://schemas.openxmlformats.org/officeDocument/2006/relationships/image" Target="../media/image2.png"/></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4.xml"/><Relationship Id="rId3" Type="http://schemas.openxmlformats.org/officeDocument/2006/relationships/image" Target="../media/image17.png"/><Relationship Id="rId4" Type="http://schemas.openxmlformats.org/officeDocument/2006/relationships/hyperlink" Target="https://vaikuseminutid.ee/harjutused/" TargetMode="External"/><Relationship Id="rId5" Type="http://schemas.openxmlformats.org/officeDocument/2006/relationships/image" Target="../media/image99.png"/></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5.xml"/><Relationship Id="rId3" Type="http://schemas.openxmlformats.org/officeDocument/2006/relationships/image" Target="../media/image3.png"/></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6.xml"/><Relationship Id="rId3" Type="http://schemas.openxmlformats.org/officeDocument/2006/relationships/image" Target="../media/image69.png"/><Relationship Id="rId4" Type="http://schemas.openxmlformats.org/officeDocument/2006/relationships/image" Target="../media/image5.png"/></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7.xml"/><Relationship Id="rId3" Type="http://schemas.openxmlformats.org/officeDocument/2006/relationships/image" Target="../media/image3.png"/></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8.xml"/><Relationship Id="rId3" Type="http://schemas.openxmlformats.org/officeDocument/2006/relationships/image" Target="../media/image17.png"/><Relationship Id="rId4" Type="http://schemas.openxmlformats.org/officeDocument/2006/relationships/image" Target="../media/image5.png"/></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9.xml"/><Relationship Id="rId3" Type="http://schemas.openxmlformats.org/officeDocument/2006/relationships/image" Target="../media/image17.png"/><Relationship Id="rId4" Type="http://schemas.openxmlformats.org/officeDocument/2006/relationships/image" Target="../media/image5.png"/></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0.xml"/><Relationship Id="rId3" Type="http://schemas.openxmlformats.org/officeDocument/2006/relationships/image" Target="../media/image9.png"/><Relationship Id="rId4" Type="http://schemas.openxmlformats.org/officeDocument/2006/relationships/image" Target="../media/image12.png"/></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1.xml"/><Relationship Id="rId3" Type="http://schemas.openxmlformats.org/officeDocument/2006/relationships/image" Target="../media/image139.png"/></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2.xml"/><Relationship Id="rId3" Type="http://schemas.openxmlformats.org/officeDocument/2006/relationships/image" Target="../media/image19.png"/><Relationship Id="rId4" Type="http://schemas.openxmlformats.org/officeDocument/2006/relationships/image" Target="../media/image2.png"/></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3.xml"/><Relationship Id="rId3" Type="http://schemas.openxmlformats.org/officeDocument/2006/relationships/image" Target="../media/image3.png"/></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4.xml"/><Relationship Id="rId3" Type="http://schemas.openxmlformats.org/officeDocument/2006/relationships/image" Target="../media/image19.png"/><Relationship Id="rId4" Type="http://schemas.openxmlformats.org/officeDocument/2006/relationships/image" Target="../media/image4.png"/></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5.xml"/><Relationship Id="rId3" Type="http://schemas.openxmlformats.org/officeDocument/2006/relationships/image" Target="../media/image85.png"/></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6.xml"/><Relationship Id="rId3" Type="http://schemas.openxmlformats.org/officeDocument/2006/relationships/image" Target="../media/image19.png"/><Relationship Id="rId4" Type="http://schemas.openxmlformats.org/officeDocument/2006/relationships/image" Target="../media/image133.png"/></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7.xml"/><Relationship Id="rId3" Type="http://schemas.openxmlformats.org/officeDocument/2006/relationships/image" Target="../media/image45.png"/></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8.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9.xml"/><Relationship Id="rId3" Type="http://schemas.openxmlformats.org/officeDocument/2006/relationships/image" Target="../media/image127.png"/></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0.xml"/><Relationship Id="rId3" Type="http://schemas.openxmlformats.org/officeDocument/2006/relationships/image" Target="../media/image19.png"/></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1.xml"/><Relationship Id="rId3" Type="http://schemas.openxmlformats.org/officeDocument/2006/relationships/image" Target="../media/image17.png"/></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2.xml"/><Relationship Id="rId3" Type="http://schemas.openxmlformats.org/officeDocument/2006/relationships/image" Target="../media/image45.png"/></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3.xml"/><Relationship Id="rId3" Type="http://schemas.openxmlformats.org/officeDocument/2006/relationships/image" Target="../media/image56.png"/></Relationships>
</file>

<file path=ppt/slides/_rels/slide274.xml.rels><?xml version="1.0" encoding="UTF-8" standalone="yes"?><Relationships xmlns="http://schemas.openxmlformats.org/package/2006/relationships"><Relationship Id="rId10" Type="http://schemas.openxmlformats.org/officeDocument/2006/relationships/image" Target="../media/image85.png"/><Relationship Id="rId1" Type="http://schemas.openxmlformats.org/officeDocument/2006/relationships/slideLayout" Target="../slideLayouts/slideLayout11.xml"/><Relationship Id="rId2" Type="http://schemas.openxmlformats.org/officeDocument/2006/relationships/notesSlide" Target="../notesSlides/notesSlide274.xml"/><Relationship Id="rId3" Type="http://schemas.openxmlformats.org/officeDocument/2006/relationships/image" Target="../media/image69.png"/><Relationship Id="rId4" Type="http://schemas.openxmlformats.org/officeDocument/2006/relationships/image" Target="../media/image8.png"/><Relationship Id="rId9" Type="http://schemas.openxmlformats.org/officeDocument/2006/relationships/image" Target="../media/image49.png"/><Relationship Id="rId5" Type="http://schemas.openxmlformats.org/officeDocument/2006/relationships/image" Target="../media/image9.png"/><Relationship Id="rId6" Type="http://schemas.openxmlformats.org/officeDocument/2006/relationships/image" Target="../media/image5.png"/><Relationship Id="rId7" Type="http://schemas.openxmlformats.org/officeDocument/2006/relationships/image" Target="../media/image12.png"/><Relationship Id="rId8" Type="http://schemas.openxmlformats.org/officeDocument/2006/relationships/image" Target="../media/image71.png"/></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5.xml"/><Relationship Id="rId3" Type="http://schemas.openxmlformats.org/officeDocument/2006/relationships/image" Target="../media/image3.png"/></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6.xml"/><Relationship Id="rId3" Type="http://schemas.openxmlformats.org/officeDocument/2006/relationships/image" Target="../media/image2.png"/></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7.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8.xml"/><Relationship Id="rId3" Type="http://schemas.openxmlformats.org/officeDocument/2006/relationships/image" Target="../media/image136.png"/><Relationship Id="rId4" Type="http://schemas.openxmlformats.org/officeDocument/2006/relationships/image" Target="../media/image137.png"/><Relationship Id="rId5"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idx="1" type="subTitle"/>
          </p:nvPr>
        </p:nvSpPr>
        <p:spPr>
          <a:xfrm>
            <a:off x="384450" y="475375"/>
            <a:ext cx="8520600" cy="792600"/>
          </a:xfrm>
          <a:prstGeom prst="rect">
            <a:avLst/>
          </a:prstGeom>
        </p:spPr>
        <p:txBody>
          <a:bodyPr anchorCtr="0" anchor="t" bIns="91425" lIns="91425" spcFirstLastPara="1" rIns="91425" wrap="square" tIns="91425">
            <a:normAutofit fontScale="85000" lnSpcReduction="20000"/>
          </a:bodyPr>
          <a:lstStyle/>
          <a:p>
            <a:pPr indent="0" lvl="0" marL="0" rtl="0" algn="ctr">
              <a:spcBef>
                <a:spcPts val="0"/>
              </a:spcBef>
              <a:spcAft>
                <a:spcPts val="0"/>
              </a:spcAft>
              <a:buNone/>
            </a:pPr>
            <a:r>
              <a:rPr b="1" lang="en">
                <a:solidFill>
                  <a:srgbClr val="323537"/>
                </a:solidFill>
                <a:latin typeface="Handlee"/>
                <a:ea typeface="Handlee"/>
                <a:cs typeface="Handlee"/>
                <a:sym typeface="Handlee"/>
              </a:rPr>
              <a:t>Tere tulemast kasutama raamatu “Koer nimega Money” õppematerjali slaide!</a:t>
            </a:r>
            <a:endParaRPr b="1">
              <a:solidFill>
                <a:srgbClr val="323537"/>
              </a:solidFill>
              <a:latin typeface="Handlee"/>
              <a:ea typeface="Handlee"/>
              <a:cs typeface="Handlee"/>
              <a:sym typeface="Handlee"/>
            </a:endParaRPr>
          </a:p>
        </p:txBody>
      </p:sp>
      <p:sp>
        <p:nvSpPr>
          <p:cNvPr id="61" name="Google Shape;61;p14"/>
          <p:cNvSpPr txBox="1"/>
          <p:nvPr>
            <p:ph idx="1" type="subTitle"/>
          </p:nvPr>
        </p:nvSpPr>
        <p:spPr>
          <a:xfrm>
            <a:off x="443325" y="1511000"/>
            <a:ext cx="8520600" cy="24894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 sz="2300">
                <a:solidFill>
                  <a:srgbClr val="323537"/>
                </a:solidFill>
                <a:latin typeface="Handlee"/>
                <a:ea typeface="Handlee"/>
                <a:cs typeface="Handlee"/>
                <a:sym typeface="Handlee"/>
              </a:rPr>
              <a:t>Oleme lisanud tunni kohta peamised ülesannete märgid ja </a:t>
            </a:r>
            <a:endParaRPr sz="2300">
              <a:solidFill>
                <a:srgbClr val="323537"/>
              </a:solidFill>
              <a:latin typeface="Handlee"/>
              <a:ea typeface="Handlee"/>
              <a:cs typeface="Handlee"/>
              <a:sym typeface="Handlee"/>
            </a:endParaRPr>
          </a:p>
          <a:p>
            <a:pPr indent="0" lvl="0" marL="0" rtl="0" algn="ctr">
              <a:spcBef>
                <a:spcPts val="0"/>
              </a:spcBef>
              <a:spcAft>
                <a:spcPts val="0"/>
              </a:spcAft>
              <a:buNone/>
            </a:pPr>
            <a:r>
              <a:rPr lang="en" sz="2300">
                <a:solidFill>
                  <a:srgbClr val="323537"/>
                </a:solidFill>
                <a:latin typeface="Handlee"/>
                <a:ea typeface="Handlee"/>
                <a:cs typeface="Handlee"/>
                <a:sym typeface="Handlee"/>
              </a:rPr>
              <a:t>ühe tsitaadi tunnist. </a:t>
            </a:r>
            <a:endParaRPr sz="2300">
              <a:solidFill>
                <a:srgbClr val="323537"/>
              </a:solidFill>
              <a:latin typeface="Handlee"/>
              <a:ea typeface="Handlee"/>
              <a:cs typeface="Handlee"/>
              <a:sym typeface="Handlee"/>
            </a:endParaRPr>
          </a:p>
          <a:p>
            <a:pPr indent="0" lvl="0" marL="0" rtl="0" algn="ctr">
              <a:spcBef>
                <a:spcPts val="0"/>
              </a:spcBef>
              <a:spcAft>
                <a:spcPts val="0"/>
              </a:spcAft>
              <a:buNone/>
            </a:pPr>
            <a:r>
              <a:rPr lang="en" sz="2300">
                <a:solidFill>
                  <a:srgbClr val="323537"/>
                </a:solidFill>
                <a:latin typeface="Handlee"/>
                <a:ea typeface="Handlee"/>
                <a:cs typeface="Handlee"/>
                <a:sym typeface="Handlee"/>
              </a:rPr>
              <a:t>Slaide saad vajadusel ise juurde lisada. </a:t>
            </a:r>
            <a:br>
              <a:rPr lang="en" sz="2300">
                <a:solidFill>
                  <a:srgbClr val="323537"/>
                </a:solidFill>
                <a:latin typeface="Handlee"/>
                <a:ea typeface="Handlee"/>
                <a:cs typeface="Handlee"/>
                <a:sym typeface="Handlee"/>
              </a:rPr>
            </a:br>
            <a:r>
              <a:rPr lang="en" sz="2300">
                <a:solidFill>
                  <a:srgbClr val="323537"/>
                </a:solidFill>
                <a:latin typeface="Handlee"/>
                <a:ea typeface="Handlee"/>
                <a:cs typeface="Handlee"/>
                <a:sym typeface="Handlee"/>
              </a:rPr>
              <a:t>Kujunduselemendid ja värvikoodid leiad esitluse lõpust. </a:t>
            </a:r>
            <a:endParaRPr sz="2300">
              <a:solidFill>
                <a:srgbClr val="323537"/>
              </a:solidFill>
              <a:latin typeface="Handlee"/>
              <a:ea typeface="Handlee"/>
              <a:cs typeface="Handlee"/>
              <a:sym typeface="Handlee"/>
            </a:endParaRPr>
          </a:p>
          <a:p>
            <a:pPr indent="0" lvl="0" marL="0" rtl="0" algn="ctr">
              <a:spcBef>
                <a:spcPts val="0"/>
              </a:spcBef>
              <a:spcAft>
                <a:spcPts val="0"/>
              </a:spcAft>
              <a:buNone/>
            </a:pPr>
            <a:r>
              <a:rPr b="1" lang="en" sz="2300">
                <a:solidFill>
                  <a:srgbClr val="F9B233"/>
                </a:solidFill>
                <a:latin typeface="Handlee"/>
                <a:ea typeface="Handlee"/>
                <a:cs typeface="Handlee"/>
                <a:sym typeface="Handlee"/>
              </a:rPr>
              <a:t>Muudatuste tegemiseks tee kindlasti endale failist koopia! </a:t>
            </a:r>
            <a:endParaRPr b="1" sz="2300">
              <a:solidFill>
                <a:srgbClr val="F9B233"/>
              </a:solidFill>
              <a:latin typeface="Handlee"/>
              <a:ea typeface="Handlee"/>
              <a:cs typeface="Handlee"/>
              <a:sym typeface="Handlee"/>
            </a:endParaRPr>
          </a:p>
        </p:txBody>
      </p:sp>
      <p:sp>
        <p:nvSpPr>
          <p:cNvPr id="62" name="Google Shape;62;p14"/>
          <p:cNvSpPr txBox="1"/>
          <p:nvPr/>
        </p:nvSpPr>
        <p:spPr>
          <a:xfrm>
            <a:off x="2010575" y="3619425"/>
            <a:ext cx="4824600" cy="1371000"/>
          </a:xfrm>
          <a:prstGeom prst="rect">
            <a:avLst/>
          </a:prstGeom>
          <a:noFill/>
          <a:ln>
            <a:noFill/>
          </a:ln>
        </p:spPr>
        <p:txBody>
          <a:bodyPr anchorCtr="0" anchor="t" bIns="91425" lIns="91425" spcFirstLastPara="1" rIns="91425" wrap="square" tIns="91425">
            <a:spAutoFit/>
          </a:bodyPr>
          <a:lstStyle/>
          <a:p>
            <a:pPr indent="0" lvl="0" marL="0" rtl="0" algn="ctr">
              <a:lnSpc>
                <a:spcPct val="80000"/>
              </a:lnSpc>
              <a:spcBef>
                <a:spcPts val="0"/>
              </a:spcBef>
              <a:spcAft>
                <a:spcPts val="0"/>
              </a:spcAft>
              <a:buNone/>
            </a:pPr>
            <a:r>
              <a:t/>
            </a:r>
            <a:endParaRPr sz="1879">
              <a:solidFill>
                <a:srgbClr val="323537"/>
              </a:solidFill>
              <a:latin typeface="Handlee"/>
              <a:ea typeface="Handlee"/>
              <a:cs typeface="Handlee"/>
              <a:sym typeface="Handlee"/>
            </a:endParaRPr>
          </a:p>
          <a:p>
            <a:pPr indent="0" lvl="0" marL="0" rtl="0" algn="ctr">
              <a:lnSpc>
                <a:spcPct val="115000"/>
              </a:lnSpc>
              <a:spcBef>
                <a:spcPts val="0"/>
              </a:spcBef>
              <a:spcAft>
                <a:spcPts val="0"/>
              </a:spcAft>
              <a:buNone/>
            </a:pPr>
            <a:r>
              <a:rPr lang="en" sz="1879">
                <a:solidFill>
                  <a:srgbClr val="323537"/>
                </a:solidFill>
                <a:latin typeface="Handlee"/>
                <a:ea typeface="Handlee"/>
                <a:cs typeface="Handlee"/>
                <a:sym typeface="Handlee"/>
              </a:rPr>
              <a:t>Materjali on koostanud Rahandusministeeriumi tellimusel Liis Jaaku ja Heidi Kaldlaur</a:t>
            </a:r>
            <a:endParaRPr sz="1879">
              <a:solidFill>
                <a:srgbClr val="323537"/>
              </a:solidFill>
              <a:latin typeface="Handlee"/>
              <a:ea typeface="Handlee"/>
              <a:cs typeface="Handlee"/>
              <a:sym typeface="Handlee"/>
            </a:endParaRPr>
          </a:p>
          <a:p>
            <a:pPr indent="0" lvl="0" marL="0" rtl="0" algn="ctr">
              <a:lnSpc>
                <a:spcPct val="115000"/>
              </a:lnSpc>
              <a:spcBef>
                <a:spcPts val="0"/>
              </a:spcBef>
              <a:spcAft>
                <a:spcPts val="0"/>
              </a:spcAft>
              <a:buNone/>
            </a:pPr>
            <a:r>
              <a:rPr lang="en" sz="1879" u="sng">
                <a:solidFill>
                  <a:srgbClr val="8ABF40"/>
                </a:solidFill>
                <a:latin typeface="Handlee"/>
                <a:ea typeface="Handlee"/>
                <a:cs typeface="Handlee"/>
                <a:sym typeface="Handlee"/>
                <a:hlinkClick r:id="rId3">
                  <a:extLst>
                    <a:ext uri="{A12FA001-AC4F-418D-AE19-62706E023703}">
                      <ahyp:hlinkClr val="tx"/>
                    </a:ext>
                  </a:extLst>
                </a:hlinkClick>
              </a:rPr>
              <a:t>liis.jaaku@gmail.com</a:t>
            </a:r>
            <a:r>
              <a:rPr lang="en" sz="1879">
                <a:solidFill>
                  <a:srgbClr val="8ABF40"/>
                </a:solidFill>
                <a:latin typeface="Handlee"/>
                <a:ea typeface="Handlee"/>
                <a:cs typeface="Handlee"/>
                <a:sym typeface="Handlee"/>
              </a:rPr>
              <a:t>  </a:t>
            </a:r>
            <a:r>
              <a:rPr lang="en" sz="1879">
                <a:solidFill>
                  <a:srgbClr val="8ABF40"/>
                </a:solidFill>
                <a:latin typeface="Handlee"/>
                <a:ea typeface="Handlee"/>
                <a:cs typeface="Handlee"/>
                <a:sym typeface="Handlee"/>
              </a:rPr>
              <a:t> </a:t>
            </a:r>
            <a:r>
              <a:rPr lang="en" sz="1879" u="sng">
                <a:solidFill>
                  <a:srgbClr val="8ABF40"/>
                </a:solidFill>
                <a:latin typeface="Handlee"/>
                <a:ea typeface="Handlee"/>
                <a:cs typeface="Handlee"/>
                <a:sym typeface="Handlee"/>
                <a:hlinkClick r:id="rId4">
                  <a:extLst>
                    <a:ext uri="{A12FA001-AC4F-418D-AE19-62706E023703}">
                      <ahyp:hlinkClr val="tx"/>
                    </a:ext>
                  </a:extLst>
                </a:hlinkClick>
              </a:rPr>
              <a:t>heidi.kaldlaur@gmail.com</a:t>
            </a:r>
            <a:r>
              <a:rPr lang="en" sz="1879">
                <a:solidFill>
                  <a:srgbClr val="8ABF40"/>
                </a:solidFill>
                <a:latin typeface="Handlee"/>
                <a:ea typeface="Handlee"/>
                <a:cs typeface="Handlee"/>
                <a:sym typeface="Handlee"/>
              </a:rPr>
              <a:t> </a:t>
            </a:r>
            <a:r>
              <a:rPr lang="en" sz="1879">
                <a:solidFill>
                  <a:srgbClr val="323537"/>
                </a:solidFill>
                <a:latin typeface="Handlee"/>
                <a:ea typeface="Handlee"/>
                <a:cs typeface="Handlee"/>
                <a:sym typeface="Handlee"/>
              </a:rPr>
              <a:t> </a:t>
            </a:r>
            <a:endParaRPr/>
          </a:p>
        </p:txBody>
      </p:sp>
      <p:pic>
        <p:nvPicPr>
          <p:cNvPr id="63" name="Google Shape;63;p14"/>
          <p:cNvPicPr preferRelativeResize="0"/>
          <p:nvPr/>
        </p:nvPicPr>
        <p:blipFill>
          <a:blip r:embed="rId5">
            <a:alphaModFix/>
          </a:blip>
          <a:stretch>
            <a:fillRect/>
          </a:stretch>
        </p:blipFill>
        <p:spPr>
          <a:xfrm>
            <a:off x="6835175" y="4028540"/>
            <a:ext cx="2179775" cy="87191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7" name="Shape 67"/>
        <p:cNvGrpSpPr/>
        <p:nvPr/>
      </p:nvGrpSpPr>
      <p:grpSpPr>
        <a:xfrm>
          <a:off x="0" y="0"/>
          <a:ext cx="0" cy="0"/>
          <a:chOff x="0" y="0"/>
          <a:chExt cx="0" cy="0"/>
        </a:xfrm>
      </p:grpSpPr>
      <p:sp>
        <p:nvSpPr>
          <p:cNvPr id="68" name="Google Shape;68;p15"/>
          <p:cNvSpPr/>
          <p:nvPr/>
        </p:nvSpPr>
        <p:spPr>
          <a:xfrm>
            <a:off x="623975" y="541400"/>
            <a:ext cx="6192000" cy="18147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5"/>
          <p:cNvSpPr txBox="1"/>
          <p:nvPr>
            <p:ph type="ctrTitle"/>
          </p:nvPr>
        </p:nvSpPr>
        <p:spPr>
          <a:xfrm>
            <a:off x="623975" y="303500"/>
            <a:ext cx="64107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solidFill>
                  <a:srgbClr val="323537"/>
                </a:solidFill>
                <a:latin typeface="Handlee"/>
                <a:ea typeface="Handlee"/>
                <a:cs typeface="Handlee"/>
                <a:sym typeface="Handlee"/>
              </a:rPr>
              <a:t>Projekt </a:t>
            </a:r>
            <a:br>
              <a:rPr lang="en">
                <a:solidFill>
                  <a:srgbClr val="323537"/>
                </a:solidFill>
                <a:latin typeface="Handlee"/>
                <a:ea typeface="Handlee"/>
                <a:cs typeface="Handlee"/>
                <a:sym typeface="Handlee"/>
              </a:rPr>
            </a:br>
            <a:r>
              <a:rPr lang="en">
                <a:solidFill>
                  <a:srgbClr val="323537"/>
                </a:solidFill>
                <a:latin typeface="Handlee"/>
                <a:ea typeface="Handlee"/>
                <a:cs typeface="Handlee"/>
                <a:sym typeface="Handlee"/>
              </a:rPr>
              <a:t>Koer nimega Money</a:t>
            </a:r>
            <a:endParaRPr>
              <a:solidFill>
                <a:srgbClr val="323537"/>
              </a:solidFill>
              <a:latin typeface="Handlee"/>
              <a:ea typeface="Handlee"/>
              <a:cs typeface="Handlee"/>
              <a:sym typeface="Handlee"/>
            </a:endParaRPr>
          </a:p>
        </p:txBody>
      </p:sp>
      <p:pic>
        <p:nvPicPr>
          <p:cNvPr id="70" name="Google Shape;70;p15"/>
          <p:cNvPicPr preferRelativeResize="0"/>
          <p:nvPr/>
        </p:nvPicPr>
        <p:blipFill>
          <a:blip r:embed="rId4">
            <a:alphaModFix/>
          </a:blip>
          <a:stretch>
            <a:fillRect/>
          </a:stretch>
        </p:blipFill>
        <p:spPr>
          <a:xfrm>
            <a:off x="7183400" y="3341675"/>
            <a:ext cx="1648900" cy="1587225"/>
          </a:xfrm>
          <a:prstGeom prst="rect">
            <a:avLst/>
          </a:prstGeom>
          <a:noFill/>
          <a:ln>
            <a:noFill/>
          </a:ln>
        </p:spPr>
      </p:pic>
      <p:sp>
        <p:nvSpPr>
          <p:cNvPr id="71" name="Google Shape;71;p15"/>
          <p:cNvSpPr/>
          <p:nvPr/>
        </p:nvSpPr>
        <p:spPr>
          <a:xfrm>
            <a:off x="5018825" y="2452250"/>
            <a:ext cx="2265300" cy="1279500"/>
          </a:xfrm>
          <a:prstGeom prst="wedgeEllipseCallout">
            <a:avLst>
              <a:gd fmla="val 43668" name="adj1"/>
              <a:gd fmla="val 53266" name="adj2"/>
            </a:avLst>
          </a:prstGeom>
          <a:solidFill>
            <a:srgbClr val="8ABF40"/>
          </a:solidFill>
          <a:ln cap="flat" cmpd="sng" w="9525">
            <a:solidFill>
              <a:srgbClr val="8ABF4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900">
                <a:solidFill>
                  <a:srgbClr val="323537"/>
                </a:solidFill>
                <a:latin typeface="Handlee"/>
                <a:ea typeface="Handlee"/>
                <a:cs typeface="Handlee"/>
                <a:sym typeface="Handlee"/>
              </a:rPr>
              <a:t>Raamatu autor Bodo Schäfer</a:t>
            </a:r>
            <a:endParaRPr sz="1900">
              <a:solidFill>
                <a:srgbClr val="323537"/>
              </a:solidFill>
              <a:latin typeface="Handlee"/>
              <a:ea typeface="Handlee"/>
              <a:cs typeface="Handlee"/>
              <a:sym typeface="Handle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5" name="Shape 75"/>
        <p:cNvGrpSpPr/>
        <p:nvPr/>
      </p:nvGrpSpPr>
      <p:grpSpPr>
        <a:xfrm>
          <a:off x="0" y="0"/>
          <a:ext cx="0" cy="0"/>
          <a:chOff x="0" y="0"/>
          <a:chExt cx="0" cy="0"/>
        </a:xfrm>
      </p:grpSpPr>
      <p:sp>
        <p:nvSpPr>
          <p:cNvPr id="76" name="Google Shape;76;p16"/>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6"/>
          <p:cNvSpPr/>
          <p:nvPr/>
        </p:nvSpPr>
        <p:spPr>
          <a:xfrm>
            <a:off x="367700" y="3245775"/>
            <a:ext cx="6024900" cy="15762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6"/>
          <p:cNvSpPr txBox="1"/>
          <p:nvPr>
            <p:ph type="ctrTitle"/>
          </p:nvPr>
        </p:nvSpPr>
        <p:spPr>
          <a:xfrm>
            <a:off x="367708" y="688550"/>
            <a:ext cx="8520600" cy="20526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1</a:t>
            </a:r>
            <a:r>
              <a:rPr b="1" lang="en" sz="5250">
                <a:solidFill>
                  <a:schemeClr val="dk2"/>
                </a:solidFill>
                <a:latin typeface="Handlee"/>
                <a:ea typeface="Handlee"/>
                <a:cs typeface="Handlee"/>
                <a:sym typeface="Handlee"/>
              </a:rPr>
              <a:t>    </a:t>
            </a:r>
            <a:r>
              <a:rPr b="1" lang="en" sz="5250">
                <a:solidFill>
                  <a:srgbClr val="323537"/>
                </a:solidFill>
                <a:latin typeface="Handlee"/>
                <a:ea typeface="Handlee"/>
                <a:cs typeface="Handlee"/>
                <a:sym typeface="Handlee"/>
              </a:rPr>
              <a:t>Sissejuhatus</a:t>
            </a:r>
            <a:endParaRPr sz="9500">
              <a:solidFill>
                <a:srgbClr val="323537"/>
              </a:solidFill>
              <a:latin typeface="Handlee"/>
              <a:ea typeface="Handlee"/>
              <a:cs typeface="Handlee"/>
              <a:sym typeface="Handlee"/>
            </a:endParaRPr>
          </a:p>
        </p:txBody>
      </p:sp>
      <p:sp>
        <p:nvSpPr>
          <p:cNvPr id="79" name="Google Shape;79;p16"/>
          <p:cNvSpPr txBox="1"/>
          <p:nvPr>
            <p:ph idx="1" type="subTitle"/>
          </p:nvPr>
        </p:nvSpPr>
        <p:spPr>
          <a:xfrm>
            <a:off x="529475" y="3497800"/>
            <a:ext cx="5578500" cy="792600"/>
          </a:xfrm>
          <a:prstGeom prst="rect">
            <a:avLst/>
          </a:prstGeom>
        </p:spPr>
        <p:txBody>
          <a:bodyPr anchorCtr="0" anchor="t" bIns="91425" lIns="91425" spcFirstLastPara="1" rIns="91425" wrap="square" tIns="91425">
            <a:noAutofit/>
          </a:bodyPr>
          <a:lstStyle/>
          <a:p>
            <a:pPr indent="-374650" lvl="0" marL="457200" rtl="0" algn="l">
              <a:spcBef>
                <a:spcPts val="0"/>
              </a:spcBef>
              <a:spcAft>
                <a:spcPts val="0"/>
              </a:spcAft>
              <a:buClr>
                <a:srgbClr val="323537"/>
              </a:buClr>
              <a:buSzPts val="2300"/>
              <a:buFont typeface="Handlee"/>
              <a:buAutoNum type="arabicPeriod"/>
            </a:pPr>
            <a:r>
              <a:rPr lang="en" sz="2300">
                <a:solidFill>
                  <a:srgbClr val="323537"/>
                </a:solidFill>
                <a:latin typeface="Handlee"/>
                <a:ea typeface="Handlee"/>
                <a:cs typeface="Handlee"/>
                <a:sym typeface="Handlee"/>
              </a:rPr>
              <a:t>Tänases tunnis tutvun lähemalt </a:t>
            </a:r>
            <a:br>
              <a:rPr lang="en" sz="2300">
                <a:solidFill>
                  <a:srgbClr val="323537"/>
                </a:solidFill>
                <a:latin typeface="Handlee"/>
                <a:ea typeface="Handlee"/>
                <a:cs typeface="Handlee"/>
                <a:sym typeface="Handlee"/>
              </a:rPr>
            </a:br>
            <a:r>
              <a:rPr lang="en" sz="2300">
                <a:solidFill>
                  <a:srgbClr val="323537"/>
                </a:solidFill>
                <a:latin typeface="Handlee"/>
                <a:ea typeface="Handlee"/>
                <a:cs typeface="Handlee"/>
                <a:sym typeface="Handlee"/>
              </a:rPr>
              <a:t>“Koer nimega Money” raamatuga. </a:t>
            </a:r>
            <a:endParaRPr sz="2300">
              <a:solidFill>
                <a:srgbClr val="323537"/>
              </a:solidFill>
              <a:latin typeface="Handlee"/>
              <a:ea typeface="Handlee"/>
              <a:cs typeface="Handlee"/>
              <a:sym typeface="Handlee"/>
            </a:endParaRPr>
          </a:p>
          <a:p>
            <a:pPr indent="-374650" lvl="0" marL="457200" rtl="0" algn="l">
              <a:spcBef>
                <a:spcPts val="0"/>
              </a:spcBef>
              <a:spcAft>
                <a:spcPts val="0"/>
              </a:spcAft>
              <a:buClr>
                <a:srgbClr val="323537"/>
              </a:buClr>
              <a:buSzPts val="2300"/>
              <a:buFont typeface="Handlee"/>
              <a:buAutoNum type="arabicPeriod"/>
            </a:pPr>
            <a:r>
              <a:rPr lang="en" sz="2300">
                <a:solidFill>
                  <a:srgbClr val="323537"/>
                </a:solidFill>
                <a:latin typeface="Handlee"/>
                <a:ea typeface="Handlee"/>
                <a:cs typeface="Handlee"/>
                <a:sym typeface="Handlee"/>
              </a:rPr>
              <a:t>Panen kirja enda ootused. </a:t>
            </a:r>
            <a:endParaRPr sz="2300">
              <a:solidFill>
                <a:srgbClr val="323537"/>
              </a:solidFill>
              <a:latin typeface="Handlee"/>
              <a:ea typeface="Handlee"/>
              <a:cs typeface="Handlee"/>
              <a:sym typeface="Handlee"/>
            </a:endParaRPr>
          </a:p>
        </p:txBody>
      </p:sp>
      <p:pic>
        <p:nvPicPr>
          <p:cNvPr id="80" name="Google Shape;80;p16"/>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4" name="Shape 84"/>
        <p:cNvGrpSpPr/>
        <p:nvPr/>
      </p:nvGrpSpPr>
      <p:grpSpPr>
        <a:xfrm>
          <a:off x="0" y="0"/>
          <a:ext cx="0" cy="0"/>
          <a:chOff x="0" y="0"/>
          <a:chExt cx="0" cy="0"/>
        </a:xfrm>
      </p:grpSpPr>
      <p:sp>
        <p:nvSpPr>
          <p:cNvPr id="85" name="Google Shape;85;p17"/>
          <p:cNvSpPr/>
          <p:nvPr/>
        </p:nvSpPr>
        <p:spPr>
          <a:xfrm>
            <a:off x="155550" y="798475"/>
            <a:ext cx="8845500" cy="3245700"/>
          </a:xfrm>
          <a:prstGeom prst="roundRect">
            <a:avLst>
              <a:gd fmla="val 16667" name="adj"/>
            </a:avLst>
          </a:prstGeom>
          <a:solidFill>
            <a:srgbClr val="8ABF40"/>
          </a:solidFill>
          <a:ln cap="flat" cmpd="sng" w="9525">
            <a:solidFill>
              <a:srgbClr val="8ABF4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7"/>
          <p:cNvSpPr txBox="1"/>
          <p:nvPr>
            <p:ph idx="1" type="body"/>
          </p:nvPr>
        </p:nvSpPr>
        <p:spPr>
          <a:xfrm>
            <a:off x="311700" y="863550"/>
            <a:ext cx="8520600" cy="3416400"/>
          </a:xfrm>
          <a:prstGeom prst="rect">
            <a:avLst/>
          </a:prstGeom>
        </p:spPr>
        <p:txBody>
          <a:bodyPr anchorCtr="0" anchor="t" bIns="91425" lIns="91425" spcFirstLastPara="1" rIns="91425" wrap="square" tIns="91425">
            <a:normAutofit lnSpcReduction="10000"/>
          </a:bodyPr>
          <a:lstStyle/>
          <a:p>
            <a:pPr indent="0" lvl="0" marL="0" rtl="0" algn="ctr">
              <a:lnSpc>
                <a:spcPct val="150000"/>
              </a:lnSpc>
              <a:spcBef>
                <a:spcPts val="0"/>
              </a:spcBef>
              <a:spcAft>
                <a:spcPts val="0"/>
              </a:spcAft>
              <a:buNone/>
            </a:pPr>
            <a:r>
              <a:rPr lang="en" sz="2300">
                <a:solidFill>
                  <a:srgbClr val="EFEFEF"/>
                </a:solidFill>
                <a:latin typeface="Handlee"/>
                <a:ea typeface="Handlee"/>
                <a:cs typeface="Handlee"/>
                <a:sym typeface="Handlee"/>
              </a:rPr>
              <a:t>Money lugu aitab raha tähendust paremini mõista. </a:t>
            </a:r>
            <a:br>
              <a:rPr lang="en" sz="2300">
                <a:solidFill>
                  <a:srgbClr val="EFEFEF"/>
                </a:solidFill>
                <a:latin typeface="Handlee"/>
                <a:ea typeface="Handlee"/>
                <a:cs typeface="Handlee"/>
                <a:sym typeface="Handlee"/>
              </a:rPr>
            </a:br>
            <a:r>
              <a:rPr lang="en" sz="2300">
                <a:solidFill>
                  <a:srgbClr val="EFEFEF"/>
                </a:solidFill>
                <a:latin typeface="Handlee"/>
                <a:ea typeface="Handlee"/>
                <a:cs typeface="Handlee"/>
                <a:sym typeface="Handlee"/>
              </a:rPr>
              <a:t>Ilmselt tekib sul uusi eesmärke või uuendad vanu. Mis veel tähtsam- avastad uusi vaatenurki ja muudad enda suhtumist, et kasutada elus ettetulevaid olukordi loominguliselt ning uuel viisil. </a:t>
            </a:r>
            <a:br>
              <a:rPr lang="en" sz="2300">
                <a:solidFill>
                  <a:srgbClr val="EFEFEF"/>
                </a:solidFill>
                <a:latin typeface="Handlee"/>
                <a:ea typeface="Handlee"/>
                <a:cs typeface="Handlee"/>
                <a:sym typeface="Handlee"/>
              </a:rPr>
            </a:br>
            <a:r>
              <a:rPr lang="en" sz="2300">
                <a:solidFill>
                  <a:srgbClr val="EFEFEF"/>
                </a:solidFill>
                <a:latin typeface="Handlee"/>
                <a:ea typeface="Handlee"/>
                <a:cs typeface="Handlee"/>
                <a:sym typeface="Handlee"/>
              </a:rPr>
              <a:t>Bodo Schäfer soovis kirjutada raamatut, mis avaks südamed rikkusele. </a:t>
            </a:r>
            <a:br>
              <a:rPr lang="en" sz="2300">
                <a:solidFill>
                  <a:srgbClr val="EFEFEF"/>
                </a:solidFill>
                <a:latin typeface="Handlee"/>
                <a:ea typeface="Handlee"/>
                <a:cs typeface="Handlee"/>
                <a:sym typeface="Handlee"/>
              </a:rPr>
            </a:br>
            <a:r>
              <a:rPr lang="en" sz="2300">
                <a:solidFill>
                  <a:srgbClr val="EFEFEF"/>
                </a:solidFill>
                <a:latin typeface="Handlee"/>
                <a:ea typeface="Handlee"/>
                <a:cs typeface="Handlee"/>
                <a:sym typeface="Handlee"/>
              </a:rPr>
              <a:t>                    Elus on rikkust küllaga varuks ja raha on üks neist. </a:t>
            </a:r>
            <a:br>
              <a:rPr lang="en" sz="1000">
                <a:solidFill>
                  <a:srgbClr val="EFEFEF"/>
                </a:solidFill>
                <a:latin typeface="Handlee"/>
                <a:ea typeface="Handlee"/>
                <a:cs typeface="Handlee"/>
                <a:sym typeface="Handlee"/>
              </a:rPr>
            </a:br>
            <a:endParaRPr>
              <a:solidFill>
                <a:srgbClr val="EFEFEF"/>
              </a:solidFill>
              <a:latin typeface="Handlee"/>
              <a:ea typeface="Handlee"/>
              <a:cs typeface="Handlee"/>
              <a:sym typeface="Handlee"/>
            </a:endParaRPr>
          </a:p>
        </p:txBody>
      </p:sp>
      <p:pic>
        <p:nvPicPr>
          <p:cNvPr id="87" name="Google Shape;87;p17"/>
          <p:cNvPicPr preferRelativeResize="0"/>
          <p:nvPr/>
        </p:nvPicPr>
        <p:blipFill>
          <a:blip r:embed="rId4">
            <a:alphaModFix/>
          </a:blip>
          <a:stretch>
            <a:fillRect/>
          </a:stretch>
        </p:blipFill>
        <p:spPr>
          <a:xfrm>
            <a:off x="238500" y="3472000"/>
            <a:ext cx="1329326" cy="127744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1" name="Shape 91"/>
        <p:cNvGrpSpPr/>
        <p:nvPr/>
      </p:nvGrpSpPr>
      <p:grpSpPr>
        <a:xfrm>
          <a:off x="0" y="0"/>
          <a:ext cx="0" cy="0"/>
          <a:chOff x="0" y="0"/>
          <a:chExt cx="0" cy="0"/>
        </a:xfrm>
      </p:grpSpPr>
      <p:pic>
        <p:nvPicPr>
          <p:cNvPr id="92" name="Google Shape;92;p18"/>
          <p:cNvPicPr preferRelativeResize="0"/>
          <p:nvPr/>
        </p:nvPicPr>
        <p:blipFill>
          <a:blip r:embed="rId4">
            <a:alphaModFix/>
          </a:blip>
          <a:stretch>
            <a:fillRect/>
          </a:stretch>
        </p:blipFill>
        <p:spPr>
          <a:xfrm>
            <a:off x="1720225" y="64325"/>
            <a:ext cx="5185516" cy="5079177"/>
          </a:xfrm>
          <a:prstGeom prst="rect">
            <a:avLst/>
          </a:prstGeom>
          <a:noFill/>
          <a:ln>
            <a:noFill/>
          </a:ln>
        </p:spPr>
      </p:pic>
      <p:pic>
        <p:nvPicPr>
          <p:cNvPr id="93" name="Google Shape;93;p18"/>
          <p:cNvPicPr preferRelativeResize="0"/>
          <p:nvPr/>
        </p:nvPicPr>
        <p:blipFill>
          <a:blip r:embed="rId5">
            <a:alphaModFix/>
          </a:blip>
          <a:stretch>
            <a:fillRect/>
          </a:stretch>
        </p:blipFill>
        <p:spPr>
          <a:xfrm>
            <a:off x="337300" y="254300"/>
            <a:ext cx="1318876" cy="12047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7" name="Shape 97"/>
        <p:cNvGrpSpPr/>
        <p:nvPr/>
      </p:nvGrpSpPr>
      <p:grpSpPr>
        <a:xfrm>
          <a:off x="0" y="0"/>
          <a:ext cx="0" cy="0"/>
          <a:chOff x="0" y="0"/>
          <a:chExt cx="0" cy="0"/>
        </a:xfrm>
      </p:grpSpPr>
      <p:pic>
        <p:nvPicPr>
          <p:cNvPr id="98" name="Google Shape;98;p19"/>
          <p:cNvPicPr preferRelativeResize="0"/>
          <p:nvPr/>
        </p:nvPicPr>
        <p:blipFill>
          <a:blip r:embed="rId4">
            <a:alphaModFix/>
          </a:blip>
          <a:stretch>
            <a:fillRect/>
          </a:stretch>
        </p:blipFill>
        <p:spPr>
          <a:xfrm>
            <a:off x="1878250" y="52050"/>
            <a:ext cx="5114752" cy="502235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2" name="Shape 102"/>
        <p:cNvGrpSpPr/>
        <p:nvPr/>
      </p:nvGrpSpPr>
      <p:grpSpPr>
        <a:xfrm>
          <a:off x="0" y="0"/>
          <a:ext cx="0" cy="0"/>
          <a:chOff x="0" y="0"/>
          <a:chExt cx="0" cy="0"/>
        </a:xfrm>
      </p:grpSpPr>
      <p:sp>
        <p:nvSpPr>
          <p:cNvPr id="103" name="Google Shape;103;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323537"/>
                </a:solidFill>
                <a:latin typeface="Handlee"/>
                <a:ea typeface="Handlee"/>
                <a:cs typeface="Handlee"/>
                <a:sym typeface="Handlee"/>
              </a:rPr>
              <a:t>Elu tasakaaluratas</a:t>
            </a:r>
            <a:endParaRPr b="1">
              <a:solidFill>
                <a:srgbClr val="323537"/>
              </a:solidFill>
              <a:latin typeface="Handlee"/>
              <a:ea typeface="Handlee"/>
              <a:cs typeface="Handlee"/>
              <a:sym typeface="Handlee"/>
            </a:endParaRPr>
          </a:p>
        </p:txBody>
      </p:sp>
      <p:pic>
        <p:nvPicPr>
          <p:cNvPr id="104" name="Google Shape;104;p20"/>
          <p:cNvPicPr preferRelativeResize="0"/>
          <p:nvPr/>
        </p:nvPicPr>
        <p:blipFill>
          <a:blip r:embed="rId4">
            <a:alphaModFix/>
          </a:blip>
          <a:stretch>
            <a:fillRect/>
          </a:stretch>
        </p:blipFill>
        <p:spPr>
          <a:xfrm>
            <a:off x="311700" y="891425"/>
            <a:ext cx="8520602" cy="393161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8" name="Shape 108"/>
        <p:cNvGrpSpPr/>
        <p:nvPr/>
      </p:nvGrpSpPr>
      <p:grpSpPr>
        <a:xfrm>
          <a:off x="0" y="0"/>
          <a:ext cx="0" cy="0"/>
          <a:chOff x="0" y="0"/>
          <a:chExt cx="0" cy="0"/>
        </a:xfrm>
      </p:grpSpPr>
      <p:sp>
        <p:nvSpPr>
          <p:cNvPr id="109" name="Google Shape;109;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323537"/>
                </a:solidFill>
                <a:latin typeface="Handlee"/>
                <a:ea typeface="Handlee"/>
                <a:cs typeface="Handlee"/>
                <a:sym typeface="Handlee"/>
              </a:rPr>
              <a:t>Ülevaade teemadest</a:t>
            </a:r>
            <a:endParaRPr b="1">
              <a:solidFill>
                <a:srgbClr val="323537"/>
              </a:solidFill>
              <a:latin typeface="Handlee"/>
              <a:ea typeface="Handlee"/>
              <a:cs typeface="Handlee"/>
              <a:sym typeface="Handlee"/>
            </a:endParaRPr>
          </a:p>
        </p:txBody>
      </p:sp>
      <p:pic>
        <p:nvPicPr>
          <p:cNvPr id="110" name="Google Shape;110;p21"/>
          <p:cNvPicPr preferRelativeResize="0"/>
          <p:nvPr/>
        </p:nvPicPr>
        <p:blipFill>
          <a:blip r:embed="rId4">
            <a:alphaModFix/>
          </a:blip>
          <a:stretch>
            <a:fillRect/>
          </a:stretch>
        </p:blipFill>
        <p:spPr>
          <a:xfrm>
            <a:off x="582200" y="1017725"/>
            <a:ext cx="7596150" cy="40020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4" name="Shape 114"/>
        <p:cNvGrpSpPr/>
        <p:nvPr/>
      </p:nvGrpSpPr>
      <p:grpSpPr>
        <a:xfrm>
          <a:off x="0" y="0"/>
          <a:ext cx="0" cy="0"/>
          <a:chOff x="0" y="0"/>
          <a:chExt cx="0" cy="0"/>
        </a:xfrm>
      </p:grpSpPr>
      <p:sp>
        <p:nvSpPr>
          <p:cNvPr id="115" name="Google Shape;115;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323537"/>
                </a:solidFill>
                <a:latin typeface="Handlee"/>
                <a:ea typeface="Handlee"/>
                <a:cs typeface="Handlee"/>
                <a:sym typeface="Handlee"/>
              </a:rPr>
              <a:t>Märgid ja nende selgitus</a:t>
            </a:r>
            <a:endParaRPr b="1">
              <a:solidFill>
                <a:srgbClr val="323537"/>
              </a:solidFill>
              <a:latin typeface="Handlee"/>
              <a:ea typeface="Handlee"/>
              <a:cs typeface="Handlee"/>
              <a:sym typeface="Handlee"/>
            </a:endParaRPr>
          </a:p>
        </p:txBody>
      </p:sp>
      <p:pic>
        <p:nvPicPr>
          <p:cNvPr id="116" name="Google Shape;116;p22"/>
          <p:cNvPicPr preferRelativeResize="0"/>
          <p:nvPr/>
        </p:nvPicPr>
        <p:blipFill>
          <a:blip r:embed="rId4">
            <a:alphaModFix/>
          </a:blip>
          <a:stretch>
            <a:fillRect/>
          </a:stretch>
        </p:blipFill>
        <p:spPr>
          <a:xfrm>
            <a:off x="667200" y="1163100"/>
            <a:ext cx="8046100" cy="37323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pic>
        <p:nvPicPr>
          <p:cNvPr id="121" name="Google Shape;121;p23"/>
          <p:cNvPicPr preferRelativeResize="0"/>
          <p:nvPr/>
        </p:nvPicPr>
        <p:blipFill>
          <a:blip r:embed="rId3">
            <a:alphaModFix/>
          </a:blip>
          <a:stretch>
            <a:fillRect/>
          </a:stretch>
        </p:blipFill>
        <p:spPr>
          <a:xfrm>
            <a:off x="3496251" y="831903"/>
            <a:ext cx="2023050" cy="37836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5" name="Shape 125"/>
        <p:cNvGrpSpPr/>
        <p:nvPr/>
      </p:nvGrpSpPr>
      <p:grpSpPr>
        <a:xfrm>
          <a:off x="0" y="0"/>
          <a:ext cx="0" cy="0"/>
          <a:chOff x="0" y="0"/>
          <a:chExt cx="0" cy="0"/>
        </a:xfrm>
      </p:grpSpPr>
      <p:sp>
        <p:nvSpPr>
          <p:cNvPr id="126" name="Google Shape;126;p24"/>
          <p:cNvSpPr/>
          <p:nvPr/>
        </p:nvSpPr>
        <p:spPr>
          <a:xfrm>
            <a:off x="3910925" y="645525"/>
            <a:ext cx="3722100" cy="3616800"/>
          </a:xfrm>
          <a:prstGeom prst="ellipse">
            <a:avLst/>
          </a:prstGeom>
          <a:solidFill>
            <a:srgbClr val="FBD152"/>
          </a:solidFill>
          <a:ln cap="flat" cmpd="sng" w="9525">
            <a:solidFill>
              <a:srgbClr val="8ABF4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3500">
                <a:solidFill>
                  <a:srgbClr val="323537"/>
                </a:solidFill>
                <a:latin typeface="Handlee"/>
                <a:ea typeface="Handlee"/>
                <a:cs typeface="Handlee"/>
                <a:sym typeface="Handlee"/>
              </a:rPr>
              <a:t>OOTUSED</a:t>
            </a:r>
            <a:endParaRPr b="1" sz="3500">
              <a:solidFill>
                <a:srgbClr val="323537"/>
              </a:solidFill>
              <a:latin typeface="Handlee"/>
              <a:ea typeface="Handlee"/>
              <a:cs typeface="Handlee"/>
              <a:sym typeface="Handle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0" name="Shape 130"/>
        <p:cNvGrpSpPr/>
        <p:nvPr/>
      </p:nvGrpSpPr>
      <p:grpSpPr>
        <a:xfrm>
          <a:off x="0" y="0"/>
          <a:ext cx="0" cy="0"/>
          <a:chOff x="0" y="0"/>
          <a:chExt cx="0" cy="0"/>
        </a:xfrm>
      </p:grpSpPr>
      <p:sp>
        <p:nvSpPr>
          <p:cNvPr id="131" name="Google Shape;131;p25"/>
          <p:cNvSpPr txBox="1"/>
          <p:nvPr>
            <p:ph type="ctrTitle"/>
          </p:nvPr>
        </p:nvSpPr>
        <p:spPr>
          <a:xfrm>
            <a:off x="381775" y="181950"/>
            <a:ext cx="8520600" cy="12234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b="1" lang="en" sz="5250">
                <a:solidFill>
                  <a:srgbClr val="323537"/>
                </a:solidFill>
                <a:latin typeface="Handlee"/>
                <a:ea typeface="Handlee"/>
                <a:cs typeface="Handlee"/>
                <a:sym typeface="Handlee"/>
              </a:rPr>
              <a:t>Meie MIKS? </a:t>
            </a:r>
            <a:endParaRPr sz="9500">
              <a:solidFill>
                <a:srgbClr val="323537"/>
              </a:solidFill>
              <a:latin typeface="Handlee"/>
              <a:ea typeface="Handlee"/>
              <a:cs typeface="Handlee"/>
              <a:sym typeface="Handlee"/>
            </a:endParaRPr>
          </a:p>
        </p:txBody>
      </p:sp>
      <p:pic>
        <p:nvPicPr>
          <p:cNvPr id="132" name="Google Shape;132;p25"/>
          <p:cNvPicPr preferRelativeResize="0"/>
          <p:nvPr/>
        </p:nvPicPr>
        <p:blipFill>
          <a:blip r:embed="rId4">
            <a:alphaModFix/>
          </a:blip>
          <a:stretch>
            <a:fillRect/>
          </a:stretch>
        </p:blipFill>
        <p:spPr>
          <a:xfrm>
            <a:off x="6665849" y="2696200"/>
            <a:ext cx="2308650" cy="2222300"/>
          </a:xfrm>
          <a:prstGeom prst="rect">
            <a:avLst/>
          </a:prstGeom>
          <a:noFill/>
          <a:ln>
            <a:noFill/>
          </a:ln>
        </p:spPr>
      </p:pic>
      <p:sp>
        <p:nvSpPr>
          <p:cNvPr id="133" name="Google Shape;133;p25"/>
          <p:cNvSpPr txBox="1"/>
          <p:nvPr/>
        </p:nvSpPr>
        <p:spPr>
          <a:xfrm>
            <a:off x="779800" y="1574300"/>
            <a:ext cx="5720400" cy="227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2600">
                <a:solidFill>
                  <a:srgbClr val="F9B233"/>
                </a:solidFill>
                <a:latin typeface="Handlee"/>
                <a:ea typeface="Handlee"/>
                <a:cs typeface="Handlee"/>
                <a:sym typeface="Handlee"/>
              </a:rPr>
              <a:t>Pane siia kirja oma klassi MIKS.</a:t>
            </a:r>
            <a:endParaRPr i="1" sz="2600">
              <a:solidFill>
                <a:srgbClr val="F9B233"/>
              </a:solidFill>
              <a:latin typeface="Handlee"/>
              <a:ea typeface="Handlee"/>
              <a:cs typeface="Handlee"/>
              <a:sym typeface="Handle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7" name="Shape 137"/>
        <p:cNvGrpSpPr/>
        <p:nvPr/>
      </p:nvGrpSpPr>
      <p:grpSpPr>
        <a:xfrm>
          <a:off x="0" y="0"/>
          <a:ext cx="0" cy="0"/>
          <a:chOff x="0" y="0"/>
          <a:chExt cx="0" cy="0"/>
        </a:xfrm>
      </p:grpSpPr>
      <p:sp>
        <p:nvSpPr>
          <p:cNvPr id="138" name="Google Shape;138;p26"/>
          <p:cNvSpPr/>
          <p:nvPr/>
        </p:nvSpPr>
        <p:spPr>
          <a:xfrm>
            <a:off x="4752275" y="289350"/>
            <a:ext cx="4157400" cy="3229200"/>
          </a:xfrm>
          <a:prstGeom prst="wedgeEllipseCallout">
            <a:avLst>
              <a:gd fmla="val -20833" name="adj1"/>
              <a:gd fmla="val 62500" name="adj2"/>
            </a:avLst>
          </a:prstGeom>
          <a:solidFill>
            <a:srgbClr val="8ABF40"/>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6"/>
          <p:cNvSpPr txBox="1"/>
          <p:nvPr>
            <p:ph idx="1" type="body"/>
          </p:nvPr>
        </p:nvSpPr>
        <p:spPr>
          <a:xfrm>
            <a:off x="5345225" y="788100"/>
            <a:ext cx="2971500" cy="2231700"/>
          </a:xfrm>
          <a:prstGeom prst="rect">
            <a:avLst/>
          </a:prstGeom>
        </p:spPr>
        <p:txBody>
          <a:bodyPr anchorCtr="0" anchor="t" bIns="91425" lIns="91425" spcFirstLastPara="1" rIns="91425" wrap="square" tIns="91425">
            <a:normAutofit/>
          </a:bodyPr>
          <a:lstStyle/>
          <a:p>
            <a:pPr indent="0" lvl="0" marL="0" rtl="0" algn="ctr">
              <a:lnSpc>
                <a:spcPct val="100000"/>
              </a:lnSpc>
              <a:spcBef>
                <a:spcPts val="0"/>
              </a:spcBef>
              <a:spcAft>
                <a:spcPts val="0"/>
              </a:spcAft>
              <a:buNone/>
            </a:pPr>
            <a:r>
              <a:t/>
            </a:r>
            <a:endParaRPr sz="2300"/>
          </a:p>
          <a:p>
            <a:pPr indent="0" lvl="0" marL="0" rtl="0" algn="ctr">
              <a:lnSpc>
                <a:spcPct val="100000"/>
              </a:lnSpc>
              <a:spcBef>
                <a:spcPts val="0"/>
              </a:spcBef>
              <a:spcAft>
                <a:spcPts val="0"/>
              </a:spcAft>
              <a:buNone/>
            </a:pPr>
            <a:r>
              <a:rPr lang="en" sz="2300">
                <a:solidFill>
                  <a:srgbClr val="323537"/>
                </a:solidFill>
                <a:latin typeface="Handlee"/>
                <a:ea typeface="Handlee"/>
                <a:cs typeface="Handlee"/>
                <a:sym typeface="Handlee"/>
              </a:rPr>
              <a:t>Millised uued teadmised sa täna tunnist kaasa võtad? </a:t>
            </a:r>
            <a:endParaRPr sz="2300">
              <a:solidFill>
                <a:srgbClr val="323537"/>
              </a:solidFill>
              <a:latin typeface="Handlee"/>
              <a:ea typeface="Handlee"/>
              <a:cs typeface="Handlee"/>
              <a:sym typeface="Handlee"/>
            </a:endParaRPr>
          </a:p>
          <a:p>
            <a:pPr indent="0" lvl="0" marL="0" rtl="0" algn="l">
              <a:lnSpc>
                <a:spcPct val="100000"/>
              </a:lnSpc>
              <a:spcBef>
                <a:spcPts val="0"/>
              </a:spcBef>
              <a:spcAft>
                <a:spcPts val="0"/>
              </a:spcAft>
              <a:buNone/>
            </a:pPr>
            <a:r>
              <a:t/>
            </a:r>
            <a:endParaRPr sz="3100"/>
          </a:p>
        </p:txBody>
      </p:sp>
      <p:sp>
        <p:nvSpPr>
          <p:cNvPr id="140" name="Google Shape;140;p26"/>
          <p:cNvSpPr/>
          <p:nvPr/>
        </p:nvSpPr>
        <p:spPr>
          <a:xfrm>
            <a:off x="862850" y="1994650"/>
            <a:ext cx="3473700" cy="2718600"/>
          </a:xfrm>
          <a:prstGeom prst="wedgeEllipseCallout">
            <a:avLst>
              <a:gd fmla="val 43668" name="adj1"/>
              <a:gd fmla="val 53266" name="adj2"/>
            </a:avLst>
          </a:prstGeom>
          <a:solidFill>
            <a:srgbClr val="FBD152"/>
          </a:solidFill>
          <a:ln cap="flat" cmpd="sng" w="9525">
            <a:solidFill>
              <a:srgbClr val="FBD15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6"/>
          <p:cNvSpPr txBox="1"/>
          <p:nvPr/>
        </p:nvSpPr>
        <p:spPr>
          <a:xfrm>
            <a:off x="929850" y="2907550"/>
            <a:ext cx="3000000" cy="892800"/>
          </a:xfrm>
          <a:prstGeom prst="rect">
            <a:avLst/>
          </a:prstGeom>
          <a:noFill/>
          <a:ln>
            <a:noFill/>
          </a:ln>
        </p:spPr>
        <p:txBody>
          <a:bodyPr anchorCtr="0" anchor="t" bIns="91425" lIns="91425" spcFirstLastPara="1" rIns="91425" wrap="square" tIns="91425">
            <a:spAutoFit/>
          </a:bodyPr>
          <a:lstStyle/>
          <a:p>
            <a:pPr indent="0" lvl="0" marL="457200" rtl="0" algn="ctr">
              <a:spcBef>
                <a:spcPts val="0"/>
              </a:spcBef>
              <a:spcAft>
                <a:spcPts val="0"/>
              </a:spcAft>
              <a:buNone/>
            </a:pPr>
            <a:r>
              <a:rPr lang="en" sz="2300">
                <a:solidFill>
                  <a:srgbClr val="323537"/>
                </a:solidFill>
                <a:latin typeface="Handlee"/>
                <a:ea typeface="Handlee"/>
                <a:cs typeface="Handlee"/>
                <a:sym typeface="Handlee"/>
              </a:rPr>
              <a:t>Mida sa enda kohta õppisid? </a:t>
            </a:r>
            <a:endParaRPr sz="3100">
              <a:solidFill>
                <a:srgbClr val="323537"/>
              </a:solidFill>
              <a:latin typeface="Handlee"/>
              <a:ea typeface="Handlee"/>
              <a:cs typeface="Handlee"/>
              <a:sym typeface="Handlee"/>
            </a:endParaRPr>
          </a:p>
        </p:txBody>
      </p:sp>
      <p:pic>
        <p:nvPicPr>
          <p:cNvPr id="142" name="Google Shape;142;p26"/>
          <p:cNvPicPr preferRelativeResize="0"/>
          <p:nvPr/>
        </p:nvPicPr>
        <p:blipFill>
          <a:blip r:embed="rId4">
            <a:alphaModFix/>
          </a:blip>
          <a:stretch>
            <a:fillRect/>
          </a:stretch>
        </p:blipFill>
        <p:spPr>
          <a:xfrm>
            <a:off x="311700" y="289350"/>
            <a:ext cx="1033000" cy="10260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 name="Shape 146"/>
        <p:cNvGrpSpPr/>
        <p:nvPr/>
      </p:nvGrpSpPr>
      <p:grpSpPr>
        <a:xfrm>
          <a:off x="0" y="0"/>
          <a:ext cx="0" cy="0"/>
          <a:chOff x="0" y="0"/>
          <a:chExt cx="0" cy="0"/>
        </a:xfrm>
      </p:grpSpPr>
      <p:sp>
        <p:nvSpPr>
          <p:cNvPr id="147" name="Google Shape;147;p27"/>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7"/>
          <p:cNvSpPr/>
          <p:nvPr/>
        </p:nvSpPr>
        <p:spPr>
          <a:xfrm>
            <a:off x="367700" y="3266550"/>
            <a:ext cx="6024900" cy="15762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7"/>
          <p:cNvSpPr txBox="1"/>
          <p:nvPr>
            <p:ph type="ctrTitle"/>
          </p:nvPr>
        </p:nvSpPr>
        <p:spPr>
          <a:xfrm>
            <a:off x="367708" y="688550"/>
            <a:ext cx="8520600" cy="20526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2</a:t>
            </a:r>
            <a:r>
              <a:rPr b="1" lang="en" sz="5250">
                <a:solidFill>
                  <a:schemeClr val="dk2"/>
                </a:solidFill>
                <a:latin typeface="Handlee"/>
                <a:ea typeface="Handlee"/>
                <a:cs typeface="Handlee"/>
                <a:sym typeface="Handlee"/>
              </a:rPr>
              <a:t>  </a:t>
            </a:r>
            <a:r>
              <a:rPr b="1" lang="en" sz="5250">
                <a:solidFill>
                  <a:srgbClr val="323537"/>
                </a:solidFill>
                <a:latin typeface="Handlee"/>
                <a:ea typeface="Handlee"/>
                <a:cs typeface="Handlee"/>
                <a:sym typeface="Handlee"/>
              </a:rPr>
              <a:t>Eesmärkide seadmine</a:t>
            </a:r>
            <a:endParaRPr sz="9500">
              <a:solidFill>
                <a:srgbClr val="323537"/>
              </a:solidFill>
              <a:latin typeface="Handlee"/>
              <a:ea typeface="Handlee"/>
              <a:cs typeface="Handlee"/>
              <a:sym typeface="Handlee"/>
            </a:endParaRPr>
          </a:p>
        </p:txBody>
      </p:sp>
      <p:sp>
        <p:nvSpPr>
          <p:cNvPr id="150" name="Google Shape;150;p27"/>
          <p:cNvSpPr txBox="1"/>
          <p:nvPr>
            <p:ph idx="1" type="subTitle"/>
          </p:nvPr>
        </p:nvSpPr>
        <p:spPr>
          <a:xfrm>
            <a:off x="590900" y="3789175"/>
            <a:ext cx="5578500" cy="792600"/>
          </a:xfrm>
          <a:prstGeom prst="rect">
            <a:avLst/>
          </a:prstGeom>
        </p:spPr>
        <p:txBody>
          <a:bodyPr anchorCtr="0" anchor="t" bIns="91425" lIns="91425" spcFirstLastPara="1" rIns="91425" wrap="square" tIns="91425">
            <a:noAutofit/>
          </a:bodyPr>
          <a:lstStyle/>
          <a:p>
            <a:pPr indent="-374650" lvl="0" marL="457200" rtl="0" algn="l">
              <a:spcBef>
                <a:spcPts val="0"/>
              </a:spcBef>
              <a:spcAft>
                <a:spcPts val="0"/>
              </a:spcAft>
              <a:buClr>
                <a:srgbClr val="323537"/>
              </a:buClr>
              <a:buSzPts val="2300"/>
              <a:buFont typeface="Handlee"/>
              <a:buAutoNum type="arabicPeriod"/>
            </a:pPr>
            <a:r>
              <a:rPr lang="en" sz="2300">
                <a:solidFill>
                  <a:srgbClr val="323537"/>
                </a:solidFill>
                <a:latin typeface="Handlee"/>
                <a:ea typeface="Handlee"/>
                <a:cs typeface="Handlee"/>
                <a:sym typeface="Handlee"/>
              </a:rPr>
              <a:t>Mõtestan ja panen kirja oma soovid. </a:t>
            </a:r>
            <a:endParaRPr sz="2300">
              <a:solidFill>
                <a:srgbClr val="323537"/>
              </a:solidFill>
              <a:latin typeface="Handlee"/>
              <a:ea typeface="Handlee"/>
              <a:cs typeface="Handlee"/>
              <a:sym typeface="Handlee"/>
            </a:endParaRPr>
          </a:p>
        </p:txBody>
      </p:sp>
      <p:pic>
        <p:nvPicPr>
          <p:cNvPr id="151" name="Google Shape;151;p27"/>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5" name="Shape 155"/>
        <p:cNvGrpSpPr/>
        <p:nvPr/>
      </p:nvGrpSpPr>
      <p:grpSpPr>
        <a:xfrm>
          <a:off x="0" y="0"/>
          <a:ext cx="0" cy="0"/>
          <a:chOff x="0" y="0"/>
          <a:chExt cx="0" cy="0"/>
        </a:xfrm>
      </p:grpSpPr>
      <p:sp>
        <p:nvSpPr>
          <p:cNvPr id="156" name="Google Shape;156;p28"/>
          <p:cNvSpPr txBox="1"/>
          <p:nvPr>
            <p:ph type="title"/>
          </p:nvPr>
        </p:nvSpPr>
        <p:spPr>
          <a:xfrm>
            <a:off x="311700" y="4554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323537"/>
                </a:solidFill>
                <a:latin typeface="Handlee"/>
                <a:ea typeface="Handlee"/>
                <a:cs typeface="Handlee"/>
                <a:sym typeface="Handlee"/>
              </a:rPr>
              <a:t>Hea suhtlemise tavad õppetunnis</a:t>
            </a:r>
            <a:endParaRPr b="1">
              <a:solidFill>
                <a:srgbClr val="323537"/>
              </a:solidFill>
              <a:latin typeface="Handlee"/>
              <a:ea typeface="Handlee"/>
              <a:cs typeface="Handlee"/>
              <a:sym typeface="Handlee"/>
            </a:endParaRPr>
          </a:p>
        </p:txBody>
      </p:sp>
      <p:pic>
        <p:nvPicPr>
          <p:cNvPr id="157" name="Google Shape;157;p28"/>
          <p:cNvPicPr preferRelativeResize="0"/>
          <p:nvPr/>
        </p:nvPicPr>
        <p:blipFill>
          <a:blip r:embed="rId4">
            <a:alphaModFix/>
          </a:blip>
          <a:stretch>
            <a:fillRect/>
          </a:stretch>
        </p:blipFill>
        <p:spPr>
          <a:xfrm>
            <a:off x="0" y="1478559"/>
            <a:ext cx="9144003" cy="249138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1" name="Shape 161"/>
        <p:cNvGrpSpPr/>
        <p:nvPr/>
      </p:nvGrpSpPr>
      <p:grpSpPr>
        <a:xfrm>
          <a:off x="0" y="0"/>
          <a:ext cx="0" cy="0"/>
          <a:chOff x="0" y="0"/>
          <a:chExt cx="0" cy="0"/>
        </a:xfrm>
      </p:grpSpPr>
      <p:sp>
        <p:nvSpPr>
          <p:cNvPr id="162" name="Google Shape;162;p29"/>
          <p:cNvSpPr/>
          <p:nvPr/>
        </p:nvSpPr>
        <p:spPr>
          <a:xfrm>
            <a:off x="311700" y="964375"/>
            <a:ext cx="8648400" cy="35673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9"/>
          <p:cNvSpPr txBox="1"/>
          <p:nvPr>
            <p:ph idx="1" type="body"/>
          </p:nvPr>
        </p:nvSpPr>
        <p:spPr>
          <a:xfrm>
            <a:off x="375600" y="1115275"/>
            <a:ext cx="8520600" cy="3416400"/>
          </a:xfrm>
          <a:prstGeom prst="rect">
            <a:avLst/>
          </a:prstGeom>
        </p:spPr>
        <p:txBody>
          <a:bodyPr anchorCtr="0" anchor="t" bIns="91425" lIns="91425" spcFirstLastPara="1" rIns="91425" wrap="square" tIns="91425">
            <a:normAutofit lnSpcReduction="20000"/>
          </a:bodyPr>
          <a:lstStyle/>
          <a:p>
            <a:pPr indent="0" lvl="0" marL="0" rtl="0" algn="ctr">
              <a:lnSpc>
                <a:spcPct val="150000"/>
              </a:lnSpc>
              <a:spcBef>
                <a:spcPts val="0"/>
              </a:spcBef>
              <a:spcAft>
                <a:spcPts val="0"/>
              </a:spcAft>
              <a:buNone/>
            </a:pPr>
            <a:r>
              <a:rPr lang="en" sz="2300">
                <a:solidFill>
                  <a:srgbClr val="EFEFEF"/>
                </a:solidFill>
                <a:latin typeface="Handlee"/>
                <a:ea typeface="Handlee"/>
                <a:cs typeface="Handlee"/>
                <a:sym typeface="Handlee"/>
              </a:rPr>
              <a:t>“Enamik inimesi ei tea sugugi täpselt, mida nad tahavad. Teavad ainult, et tahavad rohkem. Kujuta ette, et elu on üks suur e-pood. </a:t>
            </a:r>
            <a:br>
              <a:rPr lang="en" sz="2300">
                <a:solidFill>
                  <a:srgbClr val="EFEFEF"/>
                </a:solidFill>
                <a:latin typeface="Handlee"/>
                <a:ea typeface="Handlee"/>
                <a:cs typeface="Handlee"/>
                <a:sym typeface="Handlee"/>
              </a:rPr>
            </a:br>
            <a:r>
              <a:rPr lang="en" sz="2300">
                <a:solidFill>
                  <a:srgbClr val="EFEFEF"/>
                </a:solidFill>
                <a:latin typeface="Handlee"/>
                <a:ea typeface="Handlee"/>
                <a:cs typeface="Handlee"/>
                <a:sym typeface="Handlee"/>
              </a:rPr>
              <a:t>Kui sa kirjutad e-poele, et soovid “rohkem”, siis ei saa sa mitte midagi. </a:t>
            </a:r>
            <a:br>
              <a:rPr lang="en" sz="2300">
                <a:solidFill>
                  <a:srgbClr val="EFEFEF"/>
                </a:solidFill>
                <a:latin typeface="Handlee"/>
                <a:ea typeface="Handlee"/>
                <a:cs typeface="Handlee"/>
                <a:sym typeface="Handlee"/>
              </a:rPr>
            </a:br>
            <a:r>
              <a:rPr lang="en" sz="2300">
                <a:solidFill>
                  <a:srgbClr val="EFEFEF"/>
                </a:solidFill>
                <a:latin typeface="Handlee"/>
                <a:ea typeface="Handlee"/>
                <a:cs typeface="Handlee"/>
                <a:sym typeface="Handlee"/>
              </a:rPr>
              <a:t>Isegi kui palud, et sulle saadetakse midagi ilusat, </a:t>
            </a:r>
            <a:endParaRPr sz="2300">
              <a:solidFill>
                <a:srgbClr val="EFEFEF"/>
              </a:solidFill>
              <a:latin typeface="Handlee"/>
              <a:ea typeface="Handlee"/>
              <a:cs typeface="Handlee"/>
              <a:sym typeface="Handlee"/>
            </a:endParaRPr>
          </a:p>
          <a:p>
            <a:pPr indent="0" lvl="0" marL="0" rtl="0" algn="ctr">
              <a:lnSpc>
                <a:spcPct val="150000"/>
              </a:lnSpc>
              <a:spcBef>
                <a:spcPts val="0"/>
              </a:spcBef>
              <a:spcAft>
                <a:spcPts val="0"/>
              </a:spcAft>
              <a:buNone/>
            </a:pPr>
            <a:r>
              <a:rPr lang="en" sz="2300">
                <a:solidFill>
                  <a:srgbClr val="EFEFEF"/>
                </a:solidFill>
                <a:latin typeface="Handlee"/>
                <a:ea typeface="Handlee"/>
                <a:cs typeface="Handlee"/>
                <a:sym typeface="Handlee"/>
              </a:rPr>
              <a:t>ei saa sa ikka mitte midagi. </a:t>
            </a:r>
            <a:br>
              <a:rPr lang="en" sz="2300">
                <a:solidFill>
                  <a:srgbClr val="EFEFEF"/>
                </a:solidFill>
                <a:latin typeface="Handlee"/>
                <a:ea typeface="Handlee"/>
                <a:cs typeface="Handlee"/>
                <a:sym typeface="Handlee"/>
              </a:rPr>
            </a:br>
            <a:r>
              <a:rPr lang="en" sz="2300">
                <a:solidFill>
                  <a:srgbClr val="EFEFEF"/>
                </a:solidFill>
                <a:latin typeface="Handlee"/>
                <a:ea typeface="Handlee"/>
                <a:cs typeface="Handlee"/>
                <a:sym typeface="Handlee"/>
              </a:rPr>
              <a:t>                Nii on kõigi soovidega: tuleb täpselt teada, mida me tahame.”</a:t>
            </a:r>
            <a:br>
              <a:rPr lang="en" sz="2200">
                <a:solidFill>
                  <a:schemeClr val="dk1"/>
                </a:solidFill>
                <a:latin typeface="Handlee"/>
                <a:ea typeface="Handlee"/>
                <a:cs typeface="Handlee"/>
                <a:sym typeface="Handlee"/>
              </a:rPr>
            </a:br>
            <a:endParaRPr sz="2200">
              <a:latin typeface="Handlee"/>
              <a:ea typeface="Handlee"/>
              <a:cs typeface="Handlee"/>
              <a:sym typeface="Handlee"/>
            </a:endParaRPr>
          </a:p>
        </p:txBody>
      </p:sp>
      <p:pic>
        <p:nvPicPr>
          <p:cNvPr id="164" name="Google Shape;164;p29"/>
          <p:cNvPicPr preferRelativeResize="0"/>
          <p:nvPr/>
        </p:nvPicPr>
        <p:blipFill>
          <a:blip r:embed="rId3">
            <a:alphaModFix/>
          </a:blip>
          <a:stretch>
            <a:fillRect/>
          </a:stretch>
        </p:blipFill>
        <p:spPr>
          <a:xfrm>
            <a:off x="228125" y="3741625"/>
            <a:ext cx="1329326" cy="127744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pic>
        <p:nvPicPr>
          <p:cNvPr id="169" name="Google Shape;169;p30"/>
          <p:cNvPicPr preferRelativeResize="0"/>
          <p:nvPr/>
        </p:nvPicPr>
        <p:blipFill>
          <a:blip r:embed="rId3">
            <a:alphaModFix/>
          </a:blip>
          <a:stretch>
            <a:fillRect/>
          </a:stretch>
        </p:blipFill>
        <p:spPr>
          <a:xfrm>
            <a:off x="3496251" y="831903"/>
            <a:ext cx="2023050" cy="37836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id="174" name="Google Shape;174;p31"/>
          <p:cNvPicPr preferRelativeResize="0"/>
          <p:nvPr/>
        </p:nvPicPr>
        <p:blipFill>
          <a:blip r:embed="rId3">
            <a:alphaModFix/>
          </a:blip>
          <a:stretch>
            <a:fillRect/>
          </a:stretch>
        </p:blipFill>
        <p:spPr>
          <a:xfrm>
            <a:off x="3492652" y="967463"/>
            <a:ext cx="1987025" cy="32085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8" name="Shape 178"/>
        <p:cNvGrpSpPr/>
        <p:nvPr/>
      </p:nvGrpSpPr>
      <p:grpSpPr>
        <a:xfrm>
          <a:off x="0" y="0"/>
          <a:ext cx="0" cy="0"/>
          <a:chOff x="0" y="0"/>
          <a:chExt cx="0" cy="0"/>
        </a:xfrm>
      </p:grpSpPr>
      <p:pic>
        <p:nvPicPr>
          <p:cNvPr id="179" name="Google Shape;179;p32"/>
          <p:cNvPicPr preferRelativeResize="0"/>
          <p:nvPr/>
        </p:nvPicPr>
        <p:blipFill>
          <a:blip r:embed="rId4">
            <a:alphaModFix/>
          </a:blip>
          <a:stretch>
            <a:fillRect/>
          </a:stretch>
        </p:blipFill>
        <p:spPr>
          <a:xfrm>
            <a:off x="311700" y="289350"/>
            <a:ext cx="1033000" cy="1026075"/>
          </a:xfrm>
          <a:prstGeom prst="rect">
            <a:avLst/>
          </a:prstGeom>
          <a:noFill/>
          <a:ln>
            <a:noFill/>
          </a:ln>
        </p:spPr>
      </p:pic>
      <p:pic>
        <p:nvPicPr>
          <p:cNvPr id="180" name="Google Shape;180;p32"/>
          <p:cNvPicPr preferRelativeResize="0"/>
          <p:nvPr/>
        </p:nvPicPr>
        <p:blipFill>
          <a:blip r:embed="rId5">
            <a:alphaModFix/>
          </a:blip>
          <a:stretch>
            <a:fillRect/>
          </a:stretch>
        </p:blipFill>
        <p:spPr>
          <a:xfrm>
            <a:off x="1723649" y="796975"/>
            <a:ext cx="5860198" cy="35495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4" name="Shape 184"/>
        <p:cNvGrpSpPr/>
        <p:nvPr/>
      </p:nvGrpSpPr>
      <p:grpSpPr>
        <a:xfrm>
          <a:off x="0" y="0"/>
          <a:ext cx="0" cy="0"/>
          <a:chOff x="0" y="0"/>
          <a:chExt cx="0" cy="0"/>
        </a:xfrm>
      </p:grpSpPr>
      <p:pic>
        <p:nvPicPr>
          <p:cNvPr id="185" name="Google Shape;185;p33"/>
          <p:cNvPicPr preferRelativeResize="0"/>
          <p:nvPr/>
        </p:nvPicPr>
        <p:blipFill>
          <a:blip r:embed="rId4">
            <a:alphaModFix/>
          </a:blip>
          <a:stretch>
            <a:fillRect/>
          </a:stretch>
        </p:blipFill>
        <p:spPr>
          <a:xfrm>
            <a:off x="311700" y="289350"/>
            <a:ext cx="1033000" cy="1026075"/>
          </a:xfrm>
          <a:prstGeom prst="rect">
            <a:avLst/>
          </a:prstGeom>
          <a:noFill/>
          <a:ln>
            <a:noFill/>
          </a:ln>
        </p:spPr>
      </p:pic>
      <p:pic>
        <p:nvPicPr>
          <p:cNvPr id="186" name="Google Shape;186;p33"/>
          <p:cNvPicPr preferRelativeResize="0"/>
          <p:nvPr/>
        </p:nvPicPr>
        <p:blipFill>
          <a:blip r:embed="rId5">
            <a:alphaModFix/>
          </a:blip>
          <a:stretch>
            <a:fillRect/>
          </a:stretch>
        </p:blipFill>
        <p:spPr>
          <a:xfrm>
            <a:off x="780250" y="1819200"/>
            <a:ext cx="2310200" cy="2310200"/>
          </a:xfrm>
          <a:prstGeom prst="rect">
            <a:avLst/>
          </a:prstGeom>
          <a:noFill/>
          <a:ln>
            <a:noFill/>
          </a:ln>
        </p:spPr>
      </p:pic>
      <p:pic>
        <p:nvPicPr>
          <p:cNvPr id="187" name="Google Shape;187;p33"/>
          <p:cNvPicPr preferRelativeResize="0"/>
          <p:nvPr/>
        </p:nvPicPr>
        <p:blipFill>
          <a:blip r:embed="rId6">
            <a:alphaModFix/>
          </a:blip>
          <a:stretch>
            <a:fillRect/>
          </a:stretch>
        </p:blipFill>
        <p:spPr>
          <a:xfrm>
            <a:off x="3476275" y="1819174"/>
            <a:ext cx="2310203" cy="2310224"/>
          </a:xfrm>
          <a:prstGeom prst="rect">
            <a:avLst/>
          </a:prstGeom>
          <a:noFill/>
          <a:ln>
            <a:noFill/>
          </a:ln>
        </p:spPr>
      </p:pic>
      <p:pic>
        <p:nvPicPr>
          <p:cNvPr id="188" name="Google Shape;188;p33"/>
          <p:cNvPicPr preferRelativeResize="0"/>
          <p:nvPr/>
        </p:nvPicPr>
        <p:blipFill>
          <a:blip r:embed="rId7">
            <a:alphaModFix/>
          </a:blip>
          <a:stretch>
            <a:fillRect/>
          </a:stretch>
        </p:blipFill>
        <p:spPr>
          <a:xfrm>
            <a:off x="6092325" y="1819175"/>
            <a:ext cx="2310200" cy="23102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2" name="Shape 192"/>
        <p:cNvGrpSpPr/>
        <p:nvPr/>
      </p:nvGrpSpPr>
      <p:grpSpPr>
        <a:xfrm>
          <a:off x="0" y="0"/>
          <a:ext cx="0" cy="0"/>
          <a:chOff x="0" y="0"/>
          <a:chExt cx="0" cy="0"/>
        </a:xfrm>
      </p:grpSpPr>
      <p:sp>
        <p:nvSpPr>
          <p:cNvPr id="193" name="Google Shape;193;p34"/>
          <p:cNvSpPr/>
          <p:nvPr/>
        </p:nvSpPr>
        <p:spPr>
          <a:xfrm>
            <a:off x="367700" y="11810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4"/>
          <p:cNvSpPr/>
          <p:nvPr/>
        </p:nvSpPr>
        <p:spPr>
          <a:xfrm>
            <a:off x="367700" y="3266550"/>
            <a:ext cx="6024900" cy="15762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4"/>
          <p:cNvSpPr txBox="1"/>
          <p:nvPr>
            <p:ph type="ctrTitle"/>
          </p:nvPr>
        </p:nvSpPr>
        <p:spPr>
          <a:xfrm>
            <a:off x="529475" y="643750"/>
            <a:ext cx="8520600" cy="23145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3</a:t>
            </a:r>
            <a:r>
              <a:rPr b="1" lang="en" sz="5250">
                <a:solidFill>
                  <a:schemeClr val="dk2"/>
                </a:solidFill>
                <a:latin typeface="Handlee"/>
                <a:ea typeface="Handlee"/>
                <a:cs typeface="Handlee"/>
                <a:sym typeface="Handlee"/>
              </a:rPr>
              <a:t>    </a:t>
            </a:r>
            <a:r>
              <a:rPr b="1" lang="en" sz="5250">
                <a:solidFill>
                  <a:srgbClr val="323537"/>
                </a:solidFill>
                <a:latin typeface="Handlee"/>
                <a:ea typeface="Handlee"/>
                <a:cs typeface="Handlee"/>
                <a:sym typeface="Handlee"/>
              </a:rPr>
              <a:t>Eesmärkide </a:t>
            </a:r>
            <a:r>
              <a:rPr b="1" lang="en">
                <a:solidFill>
                  <a:srgbClr val="323537"/>
                </a:solidFill>
                <a:latin typeface="Handlee"/>
                <a:ea typeface="Handlee"/>
                <a:cs typeface="Handlee"/>
                <a:sym typeface="Handlee"/>
              </a:rPr>
              <a:t>visualiseerimine</a:t>
            </a:r>
            <a:endParaRPr sz="9500">
              <a:solidFill>
                <a:srgbClr val="323537"/>
              </a:solidFill>
              <a:latin typeface="Handlee"/>
              <a:ea typeface="Handlee"/>
              <a:cs typeface="Handlee"/>
              <a:sym typeface="Handlee"/>
            </a:endParaRPr>
          </a:p>
        </p:txBody>
      </p:sp>
      <p:sp>
        <p:nvSpPr>
          <p:cNvPr id="196" name="Google Shape;196;p34"/>
          <p:cNvSpPr txBox="1"/>
          <p:nvPr>
            <p:ph idx="1" type="subTitle"/>
          </p:nvPr>
        </p:nvSpPr>
        <p:spPr>
          <a:xfrm>
            <a:off x="529475" y="3497800"/>
            <a:ext cx="5578500" cy="792600"/>
          </a:xfrm>
          <a:prstGeom prst="rect">
            <a:avLst/>
          </a:prstGeom>
        </p:spPr>
        <p:txBody>
          <a:bodyPr anchorCtr="0" anchor="t" bIns="91425" lIns="91425" spcFirstLastPara="1" rIns="91425" wrap="square" tIns="91425">
            <a:noAutofit/>
          </a:bodyPr>
          <a:lstStyle/>
          <a:p>
            <a:pPr indent="-371475" lvl="0" marL="457200" rtl="0" algn="l">
              <a:spcBef>
                <a:spcPts val="0"/>
              </a:spcBef>
              <a:spcAft>
                <a:spcPts val="0"/>
              </a:spcAft>
              <a:buClr>
                <a:srgbClr val="323537"/>
              </a:buClr>
              <a:buSzPts val="2250"/>
              <a:buFont typeface="Handlee"/>
              <a:buAutoNum type="arabicPeriod"/>
            </a:pPr>
            <a:r>
              <a:rPr lang="en" sz="2250">
                <a:solidFill>
                  <a:srgbClr val="323537"/>
                </a:solidFill>
                <a:latin typeface="Handlee"/>
                <a:ea typeface="Handlee"/>
                <a:cs typeface="Handlee"/>
                <a:sym typeface="Handlee"/>
              </a:rPr>
              <a:t>Visualiseerin oma eesmärke koostades pildikogu.</a:t>
            </a:r>
            <a:endParaRPr sz="4100">
              <a:solidFill>
                <a:srgbClr val="323537"/>
              </a:solidFill>
              <a:latin typeface="Handlee"/>
              <a:ea typeface="Handlee"/>
              <a:cs typeface="Handlee"/>
              <a:sym typeface="Handlee"/>
            </a:endParaRPr>
          </a:p>
          <a:p>
            <a:pPr indent="-374650" lvl="0" marL="457200" rtl="0" algn="l">
              <a:spcBef>
                <a:spcPts val="0"/>
              </a:spcBef>
              <a:spcAft>
                <a:spcPts val="0"/>
              </a:spcAft>
              <a:buSzPts val="2300"/>
              <a:buFont typeface="Handlee"/>
              <a:buAutoNum type="arabicPeriod"/>
            </a:pPr>
            <a:r>
              <a:rPr lang="en" sz="2300">
                <a:solidFill>
                  <a:srgbClr val="323537"/>
                </a:solidFill>
                <a:latin typeface="Handlee"/>
                <a:ea typeface="Handlee"/>
                <a:cs typeface="Handlee"/>
                <a:sym typeface="Handlee"/>
              </a:rPr>
              <a:t>Oskan pilti kopeerida ja tööd printida.</a:t>
            </a:r>
            <a:r>
              <a:rPr lang="en" sz="2300">
                <a:latin typeface="Handlee"/>
                <a:ea typeface="Handlee"/>
                <a:cs typeface="Handlee"/>
                <a:sym typeface="Handlee"/>
              </a:rPr>
              <a:t> </a:t>
            </a:r>
            <a:endParaRPr sz="2300">
              <a:latin typeface="Handlee"/>
              <a:ea typeface="Handlee"/>
              <a:cs typeface="Handlee"/>
              <a:sym typeface="Handlee"/>
            </a:endParaRPr>
          </a:p>
        </p:txBody>
      </p:sp>
      <p:pic>
        <p:nvPicPr>
          <p:cNvPr id="197" name="Google Shape;197;p34"/>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1" name="Shape 201"/>
        <p:cNvGrpSpPr/>
        <p:nvPr/>
      </p:nvGrpSpPr>
      <p:grpSpPr>
        <a:xfrm>
          <a:off x="0" y="0"/>
          <a:ext cx="0" cy="0"/>
          <a:chOff x="0" y="0"/>
          <a:chExt cx="0" cy="0"/>
        </a:xfrm>
      </p:grpSpPr>
      <p:sp>
        <p:nvSpPr>
          <p:cNvPr id="202" name="Google Shape;202;p35"/>
          <p:cNvSpPr/>
          <p:nvPr/>
        </p:nvSpPr>
        <p:spPr>
          <a:xfrm>
            <a:off x="4071750" y="757000"/>
            <a:ext cx="3900000" cy="3789300"/>
          </a:xfrm>
          <a:prstGeom prst="ellipse">
            <a:avLst/>
          </a:prstGeom>
          <a:solidFill>
            <a:srgbClr val="FDE248"/>
          </a:solidFill>
          <a:ln cap="flat" cmpd="sng" w="9525">
            <a:solidFill>
              <a:srgbClr val="FDE24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5"/>
          <p:cNvSpPr txBox="1"/>
          <p:nvPr>
            <p:ph idx="1" type="body"/>
          </p:nvPr>
        </p:nvSpPr>
        <p:spPr>
          <a:xfrm>
            <a:off x="4306900" y="1801350"/>
            <a:ext cx="3530100" cy="2913600"/>
          </a:xfrm>
          <a:prstGeom prst="rect">
            <a:avLst/>
          </a:prstGeom>
        </p:spPr>
        <p:txBody>
          <a:bodyPr anchorCtr="0" anchor="t" bIns="91425" lIns="91425" spcFirstLastPara="1" rIns="91425" wrap="square" tIns="91425">
            <a:normAutofit/>
          </a:bodyPr>
          <a:lstStyle/>
          <a:p>
            <a:pPr indent="7239" lvl="0" marL="74593" marR="194386" rtl="0" algn="ctr">
              <a:lnSpc>
                <a:spcPct val="95787"/>
              </a:lnSpc>
              <a:spcBef>
                <a:spcPts val="0"/>
              </a:spcBef>
              <a:spcAft>
                <a:spcPts val="0"/>
              </a:spcAft>
              <a:buClr>
                <a:schemeClr val="dk1"/>
              </a:buClr>
              <a:buSzPts val="1100"/>
              <a:buFont typeface="Arial"/>
              <a:buNone/>
            </a:pPr>
            <a:r>
              <a:rPr b="1" lang="en" sz="2150">
                <a:solidFill>
                  <a:srgbClr val="323537"/>
                </a:solidFill>
                <a:latin typeface="Handlee"/>
                <a:ea typeface="Handlee"/>
                <a:cs typeface="Handlee"/>
                <a:sym typeface="Handlee"/>
              </a:rPr>
              <a:t>Visualiseerimine</a:t>
            </a:r>
            <a:r>
              <a:rPr lang="en" sz="2150">
                <a:solidFill>
                  <a:srgbClr val="323537"/>
                </a:solidFill>
                <a:latin typeface="Handlee"/>
                <a:ea typeface="Handlee"/>
                <a:cs typeface="Handlee"/>
                <a:sym typeface="Handlee"/>
              </a:rPr>
              <a:t> - see on meetod, mille tulemusel info on kujutatud visuaalsel kujul (nt pildid, diagrammid, tabelid jne). </a:t>
            </a:r>
            <a:endParaRPr sz="1500">
              <a:solidFill>
                <a:srgbClr val="323537"/>
              </a:solidFill>
              <a:latin typeface="Handlee"/>
              <a:ea typeface="Handlee"/>
              <a:cs typeface="Handlee"/>
              <a:sym typeface="Handlee"/>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id="208" name="Google Shape;208;p36"/>
          <p:cNvPicPr preferRelativeResize="0"/>
          <p:nvPr/>
        </p:nvPicPr>
        <p:blipFill>
          <a:blip r:embed="rId3">
            <a:alphaModFix/>
          </a:blip>
          <a:stretch>
            <a:fillRect/>
          </a:stretch>
        </p:blipFill>
        <p:spPr>
          <a:xfrm>
            <a:off x="3492652" y="967463"/>
            <a:ext cx="1987025" cy="320857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2" name="Shape 212"/>
        <p:cNvGrpSpPr/>
        <p:nvPr/>
      </p:nvGrpSpPr>
      <p:grpSpPr>
        <a:xfrm>
          <a:off x="0" y="0"/>
          <a:ext cx="0" cy="0"/>
          <a:chOff x="0" y="0"/>
          <a:chExt cx="0" cy="0"/>
        </a:xfrm>
      </p:grpSpPr>
      <p:pic>
        <p:nvPicPr>
          <p:cNvPr id="213" name="Google Shape;213;p37"/>
          <p:cNvPicPr preferRelativeResize="0"/>
          <p:nvPr/>
        </p:nvPicPr>
        <p:blipFill>
          <a:blip r:embed="rId4">
            <a:alphaModFix/>
          </a:blip>
          <a:stretch>
            <a:fillRect/>
          </a:stretch>
        </p:blipFill>
        <p:spPr>
          <a:xfrm>
            <a:off x="2687401" y="0"/>
            <a:ext cx="3639127" cy="5143501"/>
          </a:xfrm>
          <a:prstGeom prst="rect">
            <a:avLst/>
          </a:prstGeom>
          <a:noFill/>
          <a:ln>
            <a:noFill/>
          </a:ln>
        </p:spPr>
      </p:pic>
      <p:pic>
        <p:nvPicPr>
          <p:cNvPr id="214" name="Google Shape;214;p37"/>
          <p:cNvPicPr preferRelativeResize="0"/>
          <p:nvPr/>
        </p:nvPicPr>
        <p:blipFill>
          <a:blip r:embed="rId5">
            <a:alphaModFix/>
          </a:blip>
          <a:stretch>
            <a:fillRect/>
          </a:stretch>
        </p:blipFill>
        <p:spPr>
          <a:xfrm>
            <a:off x="393375" y="178400"/>
            <a:ext cx="955675" cy="15432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8"/>
          <p:cNvSpPr txBox="1"/>
          <p:nvPr>
            <p:ph idx="1" type="body"/>
          </p:nvPr>
        </p:nvSpPr>
        <p:spPr>
          <a:xfrm>
            <a:off x="2359000" y="3609825"/>
            <a:ext cx="4521300" cy="1357200"/>
          </a:xfrm>
          <a:prstGeom prst="rect">
            <a:avLst/>
          </a:prstGeom>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b="1" lang="en" sz="2300">
                <a:solidFill>
                  <a:srgbClr val="323537"/>
                </a:solidFill>
                <a:latin typeface="Handlee"/>
                <a:ea typeface="Handlee"/>
                <a:cs typeface="Handlee"/>
                <a:sym typeface="Handlee"/>
              </a:rPr>
              <a:t>3 olulist fakti, mis jäi meelde</a:t>
            </a:r>
            <a:br>
              <a:rPr b="1" lang="en" sz="2300">
                <a:solidFill>
                  <a:srgbClr val="323537"/>
                </a:solidFill>
                <a:latin typeface="Handlee"/>
                <a:ea typeface="Handlee"/>
                <a:cs typeface="Handlee"/>
                <a:sym typeface="Handlee"/>
              </a:rPr>
            </a:br>
            <a:r>
              <a:rPr b="1" lang="en" sz="2300">
                <a:solidFill>
                  <a:srgbClr val="323537"/>
                </a:solidFill>
                <a:latin typeface="Handlee"/>
                <a:ea typeface="Handlee"/>
                <a:cs typeface="Handlee"/>
                <a:sym typeface="Handlee"/>
              </a:rPr>
              <a:t>2 küsimust, millele oskan vastata </a:t>
            </a:r>
            <a:br>
              <a:rPr b="1" lang="en" sz="2300">
                <a:solidFill>
                  <a:srgbClr val="323537"/>
                </a:solidFill>
                <a:latin typeface="Handlee"/>
                <a:ea typeface="Handlee"/>
                <a:cs typeface="Handlee"/>
                <a:sym typeface="Handlee"/>
              </a:rPr>
            </a:br>
            <a:r>
              <a:rPr b="1" lang="en" sz="2300">
                <a:solidFill>
                  <a:srgbClr val="323537"/>
                </a:solidFill>
                <a:latin typeface="Handlee"/>
                <a:ea typeface="Handlee"/>
                <a:cs typeface="Handlee"/>
                <a:sym typeface="Handlee"/>
              </a:rPr>
              <a:t>1 asi, mis jäi segaseks</a:t>
            </a:r>
            <a:endParaRPr b="1" sz="2300">
              <a:solidFill>
                <a:srgbClr val="323537"/>
              </a:solidFill>
              <a:latin typeface="Handlee"/>
              <a:ea typeface="Handlee"/>
              <a:cs typeface="Handlee"/>
              <a:sym typeface="Handlee"/>
            </a:endParaRPr>
          </a:p>
          <a:p>
            <a:pPr indent="0" lvl="0" marL="0" rtl="0" algn="l">
              <a:spcBef>
                <a:spcPts val="0"/>
              </a:spcBef>
              <a:spcAft>
                <a:spcPts val="1200"/>
              </a:spcAft>
              <a:buNone/>
            </a:pPr>
            <a:r>
              <a:t/>
            </a:r>
            <a:endParaRPr>
              <a:solidFill>
                <a:srgbClr val="595959"/>
              </a:solidFill>
            </a:endParaRPr>
          </a:p>
        </p:txBody>
      </p:sp>
      <p:pic>
        <p:nvPicPr>
          <p:cNvPr id="220" name="Google Shape;220;p38"/>
          <p:cNvPicPr preferRelativeResize="0"/>
          <p:nvPr/>
        </p:nvPicPr>
        <p:blipFill>
          <a:blip r:embed="rId3">
            <a:alphaModFix/>
          </a:blip>
          <a:stretch>
            <a:fillRect/>
          </a:stretch>
        </p:blipFill>
        <p:spPr>
          <a:xfrm>
            <a:off x="311700" y="289350"/>
            <a:ext cx="1033000" cy="1026075"/>
          </a:xfrm>
          <a:prstGeom prst="rect">
            <a:avLst/>
          </a:prstGeom>
          <a:noFill/>
          <a:ln>
            <a:noFill/>
          </a:ln>
        </p:spPr>
      </p:pic>
      <p:sp>
        <p:nvSpPr>
          <p:cNvPr id="221" name="Google Shape;221;p38"/>
          <p:cNvSpPr/>
          <p:nvPr/>
        </p:nvSpPr>
        <p:spPr>
          <a:xfrm>
            <a:off x="1489925" y="1600200"/>
            <a:ext cx="1824900" cy="17193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7400">
                <a:solidFill>
                  <a:schemeClr val="lt1"/>
                </a:solidFill>
                <a:latin typeface="Handlee"/>
                <a:ea typeface="Handlee"/>
                <a:cs typeface="Handlee"/>
                <a:sym typeface="Handlee"/>
              </a:rPr>
              <a:t> </a:t>
            </a:r>
            <a:r>
              <a:rPr b="1" lang="en" sz="7400">
                <a:solidFill>
                  <a:schemeClr val="lt1"/>
                </a:solidFill>
                <a:latin typeface="Handlee"/>
                <a:ea typeface="Handlee"/>
                <a:cs typeface="Handlee"/>
                <a:sym typeface="Handlee"/>
              </a:rPr>
              <a:t>3</a:t>
            </a:r>
            <a:endParaRPr b="1" sz="7400">
              <a:solidFill>
                <a:schemeClr val="lt1"/>
              </a:solidFill>
              <a:latin typeface="Handlee"/>
              <a:ea typeface="Handlee"/>
              <a:cs typeface="Handlee"/>
              <a:sym typeface="Handlee"/>
            </a:endParaRPr>
          </a:p>
        </p:txBody>
      </p:sp>
      <p:sp>
        <p:nvSpPr>
          <p:cNvPr id="222" name="Google Shape;222;p38"/>
          <p:cNvSpPr/>
          <p:nvPr/>
        </p:nvSpPr>
        <p:spPr>
          <a:xfrm>
            <a:off x="3684138" y="1600200"/>
            <a:ext cx="1824900" cy="17193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7400">
                <a:solidFill>
                  <a:schemeClr val="lt1"/>
                </a:solidFill>
                <a:latin typeface="Handlee"/>
                <a:ea typeface="Handlee"/>
                <a:cs typeface="Handlee"/>
                <a:sym typeface="Handlee"/>
              </a:rPr>
              <a:t> 2</a:t>
            </a:r>
            <a:endParaRPr b="1" sz="7400">
              <a:solidFill>
                <a:schemeClr val="lt1"/>
              </a:solidFill>
              <a:latin typeface="Handlee"/>
              <a:ea typeface="Handlee"/>
              <a:cs typeface="Handlee"/>
              <a:sym typeface="Handlee"/>
            </a:endParaRPr>
          </a:p>
        </p:txBody>
      </p:sp>
      <p:sp>
        <p:nvSpPr>
          <p:cNvPr id="223" name="Google Shape;223;p38"/>
          <p:cNvSpPr/>
          <p:nvPr/>
        </p:nvSpPr>
        <p:spPr>
          <a:xfrm>
            <a:off x="5951100" y="1712100"/>
            <a:ext cx="1824900" cy="17193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7400">
                <a:solidFill>
                  <a:schemeClr val="lt1"/>
                </a:solidFill>
                <a:latin typeface="Handlee"/>
                <a:ea typeface="Handlee"/>
                <a:cs typeface="Handlee"/>
                <a:sym typeface="Handlee"/>
              </a:rPr>
              <a:t> 1</a:t>
            </a:r>
            <a:endParaRPr b="1" sz="7400">
              <a:solidFill>
                <a:schemeClr val="lt1"/>
              </a:solidFill>
              <a:latin typeface="Handlee"/>
              <a:ea typeface="Handlee"/>
              <a:cs typeface="Handlee"/>
              <a:sym typeface="Handlee"/>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7" name="Shape 227"/>
        <p:cNvGrpSpPr/>
        <p:nvPr/>
      </p:nvGrpSpPr>
      <p:grpSpPr>
        <a:xfrm>
          <a:off x="0" y="0"/>
          <a:ext cx="0" cy="0"/>
          <a:chOff x="0" y="0"/>
          <a:chExt cx="0" cy="0"/>
        </a:xfrm>
      </p:grpSpPr>
      <p:sp>
        <p:nvSpPr>
          <p:cNvPr id="228" name="Google Shape;228;p39"/>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9"/>
          <p:cNvSpPr/>
          <p:nvPr/>
        </p:nvSpPr>
        <p:spPr>
          <a:xfrm>
            <a:off x="367700" y="3266550"/>
            <a:ext cx="6024900" cy="15762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9"/>
          <p:cNvSpPr txBox="1"/>
          <p:nvPr>
            <p:ph type="ctrTitle"/>
          </p:nvPr>
        </p:nvSpPr>
        <p:spPr>
          <a:xfrm>
            <a:off x="367708" y="688550"/>
            <a:ext cx="8520600" cy="20526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4</a:t>
            </a:r>
            <a:r>
              <a:rPr b="1" lang="en" sz="5250">
                <a:solidFill>
                  <a:schemeClr val="dk2"/>
                </a:solidFill>
                <a:latin typeface="Handlee"/>
                <a:ea typeface="Handlee"/>
                <a:cs typeface="Handlee"/>
                <a:sym typeface="Handlee"/>
              </a:rPr>
              <a:t>   </a:t>
            </a:r>
            <a:r>
              <a:rPr b="1" lang="en" sz="5250">
                <a:solidFill>
                  <a:srgbClr val="323537"/>
                </a:solidFill>
                <a:latin typeface="Handlee"/>
                <a:ea typeface="Handlee"/>
                <a:cs typeface="Handlee"/>
                <a:sym typeface="Handlee"/>
              </a:rPr>
              <a:t>Soovikarp</a:t>
            </a:r>
            <a:endParaRPr sz="9500">
              <a:solidFill>
                <a:srgbClr val="323537"/>
              </a:solidFill>
              <a:latin typeface="Handlee"/>
              <a:ea typeface="Handlee"/>
              <a:cs typeface="Handlee"/>
              <a:sym typeface="Handlee"/>
            </a:endParaRPr>
          </a:p>
        </p:txBody>
      </p:sp>
      <p:sp>
        <p:nvSpPr>
          <p:cNvPr id="231" name="Google Shape;231;p39"/>
          <p:cNvSpPr txBox="1"/>
          <p:nvPr>
            <p:ph idx="1" type="subTitle"/>
          </p:nvPr>
        </p:nvSpPr>
        <p:spPr>
          <a:xfrm>
            <a:off x="529475" y="3777950"/>
            <a:ext cx="5578500" cy="792600"/>
          </a:xfrm>
          <a:prstGeom prst="rect">
            <a:avLst/>
          </a:prstGeom>
        </p:spPr>
        <p:txBody>
          <a:bodyPr anchorCtr="0" anchor="t" bIns="91425" lIns="91425" spcFirstLastPara="1" rIns="91425" wrap="square" tIns="91425">
            <a:noAutofit/>
          </a:bodyPr>
          <a:lstStyle/>
          <a:p>
            <a:pPr indent="-374650" lvl="0" marL="457200" rtl="0" algn="l">
              <a:spcBef>
                <a:spcPts val="0"/>
              </a:spcBef>
              <a:spcAft>
                <a:spcPts val="0"/>
              </a:spcAft>
              <a:buClr>
                <a:srgbClr val="323537"/>
              </a:buClr>
              <a:buSzPts val="2300"/>
              <a:buFont typeface="Handlee"/>
              <a:buAutoNum type="arabicPeriod"/>
            </a:pPr>
            <a:r>
              <a:rPr lang="en" sz="2300">
                <a:solidFill>
                  <a:srgbClr val="323537"/>
                </a:solidFill>
                <a:latin typeface="Handlee"/>
                <a:ea typeface="Handlee"/>
                <a:cs typeface="Handlee"/>
                <a:sym typeface="Handlee"/>
              </a:rPr>
              <a:t>Meisterdan soovikarbi.</a:t>
            </a:r>
            <a:endParaRPr sz="2300">
              <a:solidFill>
                <a:srgbClr val="323537"/>
              </a:solidFill>
              <a:latin typeface="Handlee"/>
              <a:ea typeface="Handlee"/>
              <a:cs typeface="Handlee"/>
              <a:sym typeface="Handlee"/>
            </a:endParaRPr>
          </a:p>
        </p:txBody>
      </p:sp>
      <p:pic>
        <p:nvPicPr>
          <p:cNvPr id="232" name="Google Shape;232;p39"/>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4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323537"/>
                </a:solidFill>
                <a:latin typeface="Handlee"/>
                <a:ea typeface="Handlee"/>
                <a:cs typeface="Handlee"/>
                <a:sym typeface="Handlee"/>
              </a:rPr>
              <a:t>Suuline ülesanne: t</a:t>
            </a:r>
            <a:r>
              <a:rPr b="1" lang="en">
                <a:solidFill>
                  <a:srgbClr val="323537"/>
                </a:solidFill>
                <a:latin typeface="Handlee"/>
                <a:ea typeface="Handlee"/>
                <a:cs typeface="Handlee"/>
                <a:sym typeface="Handlee"/>
              </a:rPr>
              <a:t>äidame lüngad</a:t>
            </a:r>
            <a:endParaRPr b="1">
              <a:solidFill>
                <a:srgbClr val="323537"/>
              </a:solidFill>
              <a:latin typeface="Handlee"/>
              <a:ea typeface="Handlee"/>
              <a:cs typeface="Handlee"/>
              <a:sym typeface="Handlee"/>
            </a:endParaRPr>
          </a:p>
        </p:txBody>
      </p:sp>
      <p:sp>
        <p:nvSpPr>
          <p:cNvPr id="238" name="Google Shape;238;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7239" lvl="0" marL="74593" marR="194386" rtl="0" algn="just">
              <a:lnSpc>
                <a:spcPct val="150000"/>
              </a:lnSpc>
              <a:spcBef>
                <a:spcPts val="0"/>
              </a:spcBef>
              <a:spcAft>
                <a:spcPts val="0"/>
              </a:spcAft>
              <a:buClr>
                <a:schemeClr val="dk1"/>
              </a:buClr>
              <a:buSzPts val="1100"/>
              <a:buFont typeface="Arial"/>
              <a:buNone/>
            </a:pPr>
            <a:r>
              <a:rPr lang="en" sz="2500">
                <a:solidFill>
                  <a:srgbClr val="323537"/>
                </a:solidFill>
                <a:latin typeface="Handlee"/>
                <a:ea typeface="Handlee"/>
                <a:cs typeface="Handlee"/>
                <a:sym typeface="Handlee"/>
              </a:rPr>
              <a:t>“Leidsin viimaks ühe ……………. . Tegin sinna pilu nagu ………….. Kirjutasin ………  suurelt kaane peale …………. ja kleepisin karbi teibiga kinni.”</a:t>
            </a:r>
            <a:endParaRPr sz="2500">
              <a:solidFill>
                <a:srgbClr val="323537"/>
              </a:solidFill>
              <a:latin typeface="Handlee"/>
              <a:ea typeface="Handlee"/>
              <a:cs typeface="Handlee"/>
              <a:sym typeface="Handlee"/>
            </a:endParaRPr>
          </a:p>
          <a:p>
            <a:pPr indent="7239" lvl="0" marL="74593" marR="194386" rtl="0" algn="just">
              <a:lnSpc>
                <a:spcPct val="150000"/>
              </a:lnSpc>
              <a:spcBef>
                <a:spcPts val="0"/>
              </a:spcBef>
              <a:spcAft>
                <a:spcPts val="0"/>
              </a:spcAft>
              <a:buClr>
                <a:schemeClr val="dk1"/>
              </a:buClr>
              <a:buSzPts val="1100"/>
              <a:buFont typeface="Arial"/>
              <a:buNone/>
            </a:pPr>
            <a:r>
              <a:rPr lang="en" sz="2500">
                <a:solidFill>
                  <a:srgbClr val="323537"/>
                </a:solidFill>
                <a:latin typeface="Handlee"/>
                <a:ea typeface="Handlee"/>
                <a:cs typeface="Handlee"/>
                <a:sym typeface="Handlee"/>
              </a:rPr>
              <a:t>“Siis võtsin isa …….…… ja kirjutasin sinna peale ………... Puhkasin hetkeks. Karbid olid niisiis olemas.” </a:t>
            </a:r>
            <a:endParaRPr sz="2500">
              <a:solidFill>
                <a:srgbClr val="323537"/>
              </a:solidFill>
              <a:latin typeface="Handlee"/>
              <a:ea typeface="Handlee"/>
              <a:cs typeface="Handlee"/>
              <a:sym typeface="Handlee"/>
            </a:endParaRPr>
          </a:p>
          <a:p>
            <a:pPr indent="0" lvl="0" marL="0" marR="194386" rtl="0" algn="l">
              <a:lnSpc>
                <a:spcPct val="95787"/>
              </a:lnSpc>
              <a:spcBef>
                <a:spcPts val="0"/>
              </a:spcBef>
              <a:spcAft>
                <a:spcPts val="0"/>
              </a:spcAft>
              <a:buClr>
                <a:schemeClr val="dk1"/>
              </a:buClr>
              <a:buSzPts val="1100"/>
              <a:buFont typeface="Arial"/>
              <a:buNone/>
            </a:pPr>
            <a:r>
              <a:t/>
            </a:r>
            <a:endParaRPr sz="950">
              <a:solidFill>
                <a:srgbClr val="323537"/>
              </a:solidFill>
              <a:latin typeface="Handlee"/>
              <a:ea typeface="Handlee"/>
              <a:cs typeface="Handlee"/>
              <a:sym typeface="Handlee"/>
            </a:endParaRPr>
          </a:p>
        </p:txBody>
      </p:sp>
      <p:pic>
        <p:nvPicPr>
          <p:cNvPr id="239" name="Google Shape;239;p40"/>
          <p:cNvPicPr preferRelativeResize="0"/>
          <p:nvPr/>
        </p:nvPicPr>
        <p:blipFill>
          <a:blip r:embed="rId3">
            <a:alphaModFix/>
          </a:blip>
          <a:stretch>
            <a:fillRect/>
          </a:stretch>
        </p:blipFill>
        <p:spPr>
          <a:xfrm>
            <a:off x="6698625" y="3765900"/>
            <a:ext cx="1229599" cy="1123175"/>
          </a:xfrm>
          <a:prstGeom prst="rect">
            <a:avLst/>
          </a:prstGeom>
          <a:noFill/>
          <a:ln>
            <a:noFill/>
          </a:ln>
        </p:spPr>
      </p:pic>
      <p:sp>
        <p:nvSpPr>
          <p:cNvPr id="240" name="Google Shape;240;p40"/>
          <p:cNvSpPr txBox="1"/>
          <p:nvPr/>
        </p:nvSpPr>
        <p:spPr>
          <a:xfrm>
            <a:off x="5798125" y="4613575"/>
            <a:ext cx="1340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241" name="Google Shape;241;p40"/>
          <p:cNvSpPr txBox="1"/>
          <p:nvPr/>
        </p:nvSpPr>
        <p:spPr>
          <a:xfrm>
            <a:off x="7824300" y="4473575"/>
            <a:ext cx="1008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Handlee"/>
                <a:ea typeface="Handlee"/>
                <a:cs typeface="Handlee"/>
                <a:sym typeface="Handlee"/>
              </a:rPr>
              <a:t>lk 37-38</a:t>
            </a:r>
            <a:endParaRPr sz="1500">
              <a:latin typeface="Handlee"/>
              <a:ea typeface="Handlee"/>
              <a:cs typeface="Handlee"/>
              <a:sym typeface="Handlee"/>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b="1" lang="en">
                <a:solidFill>
                  <a:srgbClr val="323537"/>
                </a:solidFill>
                <a:latin typeface="Handlee"/>
                <a:ea typeface="Handlee"/>
                <a:cs typeface="Handlee"/>
                <a:sym typeface="Handlee"/>
              </a:rPr>
              <a:t>Arutame vastuseid!</a:t>
            </a:r>
            <a:endParaRPr b="1">
              <a:solidFill>
                <a:srgbClr val="323537"/>
              </a:solidFill>
              <a:latin typeface="Handlee"/>
              <a:ea typeface="Handlee"/>
              <a:cs typeface="Handlee"/>
              <a:sym typeface="Handlee"/>
            </a:endParaRPr>
          </a:p>
        </p:txBody>
      </p:sp>
      <p:sp>
        <p:nvSpPr>
          <p:cNvPr id="247" name="Google Shape;247;p41"/>
          <p:cNvSpPr txBox="1"/>
          <p:nvPr>
            <p:ph idx="1" type="body"/>
          </p:nvPr>
        </p:nvSpPr>
        <p:spPr>
          <a:xfrm>
            <a:off x="311700" y="1062600"/>
            <a:ext cx="8520600" cy="3506100"/>
          </a:xfrm>
          <a:prstGeom prst="rect">
            <a:avLst/>
          </a:prstGeom>
        </p:spPr>
        <p:txBody>
          <a:bodyPr anchorCtr="0" anchor="t" bIns="91425" lIns="91425" spcFirstLastPara="1" rIns="91425" wrap="square" tIns="91425">
            <a:normAutofit/>
          </a:bodyPr>
          <a:lstStyle/>
          <a:p>
            <a:pPr indent="7239" lvl="0" marL="74593" marR="194386" rtl="0" algn="just">
              <a:lnSpc>
                <a:spcPct val="150000"/>
              </a:lnSpc>
              <a:spcBef>
                <a:spcPts val="0"/>
              </a:spcBef>
              <a:spcAft>
                <a:spcPts val="0"/>
              </a:spcAft>
              <a:buClr>
                <a:schemeClr val="dk1"/>
              </a:buClr>
              <a:buSzPts val="1100"/>
              <a:buFont typeface="Arial"/>
              <a:buNone/>
            </a:pPr>
            <a:r>
              <a:rPr lang="en" sz="2500">
                <a:solidFill>
                  <a:srgbClr val="323537"/>
                </a:solidFill>
                <a:latin typeface="Handlee"/>
                <a:ea typeface="Handlee"/>
                <a:cs typeface="Handlee"/>
                <a:sym typeface="Handlee"/>
              </a:rPr>
              <a:t>“</a:t>
            </a:r>
            <a:r>
              <a:rPr lang="en" sz="2500">
                <a:solidFill>
                  <a:srgbClr val="323537"/>
                </a:solidFill>
                <a:latin typeface="Handlee"/>
                <a:ea typeface="Handlee"/>
                <a:cs typeface="Handlee"/>
                <a:sym typeface="Handlee"/>
              </a:rPr>
              <a:t>Leidsin viimaks ühe ……………. . Tegin sinna pilu nagu ………….. Kirjutasin ……...  suurelt kaane peale …………. ja kleepisin karbi teibiga kinni.”</a:t>
            </a:r>
            <a:endParaRPr sz="2500">
              <a:solidFill>
                <a:srgbClr val="323537"/>
              </a:solidFill>
              <a:latin typeface="Handlee"/>
              <a:ea typeface="Handlee"/>
              <a:cs typeface="Handlee"/>
              <a:sym typeface="Handlee"/>
            </a:endParaRPr>
          </a:p>
          <a:p>
            <a:pPr indent="7239" lvl="0" marL="74593" marR="194386" rtl="0" algn="just">
              <a:lnSpc>
                <a:spcPct val="150000"/>
              </a:lnSpc>
              <a:spcBef>
                <a:spcPts val="0"/>
              </a:spcBef>
              <a:spcAft>
                <a:spcPts val="0"/>
              </a:spcAft>
              <a:buClr>
                <a:schemeClr val="dk1"/>
              </a:buClr>
              <a:buSzPts val="1100"/>
              <a:buFont typeface="Arial"/>
              <a:buNone/>
            </a:pPr>
            <a:r>
              <a:rPr lang="en" sz="2500">
                <a:solidFill>
                  <a:srgbClr val="323537"/>
                </a:solidFill>
                <a:latin typeface="Handlee"/>
                <a:ea typeface="Handlee"/>
                <a:cs typeface="Handlee"/>
                <a:sym typeface="Handlee"/>
              </a:rPr>
              <a:t>“Siis võtsin isa ……………..  ja kirjutasin sinna peale ………... </a:t>
            </a:r>
            <a:br>
              <a:rPr lang="en" sz="2500">
                <a:solidFill>
                  <a:srgbClr val="323537"/>
                </a:solidFill>
                <a:latin typeface="Handlee"/>
                <a:ea typeface="Handlee"/>
                <a:cs typeface="Handlee"/>
                <a:sym typeface="Handlee"/>
              </a:rPr>
            </a:br>
            <a:r>
              <a:rPr lang="en" sz="2500">
                <a:solidFill>
                  <a:srgbClr val="323537"/>
                </a:solidFill>
                <a:latin typeface="Handlee"/>
                <a:ea typeface="Handlee"/>
                <a:cs typeface="Handlee"/>
                <a:sym typeface="Handlee"/>
              </a:rPr>
              <a:t>Puhkasin hetkeks. Karbid olid niisiis olemas.“</a:t>
            </a:r>
            <a:endParaRPr sz="2500">
              <a:solidFill>
                <a:srgbClr val="323537"/>
              </a:solidFill>
              <a:latin typeface="Handlee"/>
              <a:ea typeface="Handlee"/>
              <a:cs typeface="Handlee"/>
              <a:sym typeface="Handlee"/>
            </a:endParaRPr>
          </a:p>
          <a:p>
            <a:pPr indent="0" lvl="0" marL="0" marR="194386" rtl="0" algn="l">
              <a:lnSpc>
                <a:spcPct val="95787"/>
              </a:lnSpc>
              <a:spcBef>
                <a:spcPts val="0"/>
              </a:spcBef>
              <a:spcAft>
                <a:spcPts val="0"/>
              </a:spcAft>
              <a:buClr>
                <a:schemeClr val="dk1"/>
              </a:buClr>
              <a:buSzPts val="1100"/>
              <a:buFont typeface="Arial"/>
              <a:buNone/>
            </a:pPr>
            <a:r>
              <a:t/>
            </a:r>
            <a:endParaRPr sz="950">
              <a:solidFill>
                <a:srgbClr val="323537"/>
              </a:solidFill>
              <a:latin typeface="Handlee"/>
              <a:ea typeface="Handlee"/>
              <a:cs typeface="Handlee"/>
              <a:sym typeface="Handlee"/>
            </a:endParaRPr>
          </a:p>
        </p:txBody>
      </p:sp>
      <p:pic>
        <p:nvPicPr>
          <p:cNvPr id="248" name="Google Shape;248;p41"/>
          <p:cNvPicPr preferRelativeResize="0"/>
          <p:nvPr/>
        </p:nvPicPr>
        <p:blipFill>
          <a:blip r:embed="rId3">
            <a:alphaModFix/>
          </a:blip>
          <a:stretch>
            <a:fillRect/>
          </a:stretch>
        </p:blipFill>
        <p:spPr>
          <a:xfrm>
            <a:off x="6698625" y="3765900"/>
            <a:ext cx="1229599" cy="1123175"/>
          </a:xfrm>
          <a:prstGeom prst="rect">
            <a:avLst/>
          </a:prstGeom>
          <a:noFill/>
          <a:ln>
            <a:noFill/>
          </a:ln>
        </p:spPr>
      </p:pic>
      <p:sp>
        <p:nvSpPr>
          <p:cNvPr id="249" name="Google Shape;249;p41"/>
          <p:cNvSpPr txBox="1"/>
          <p:nvPr/>
        </p:nvSpPr>
        <p:spPr>
          <a:xfrm>
            <a:off x="5798125" y="4613575"/>
            <a:ext cx="1340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250" name="Google Shape;250;p41"/>
          <p:cNvSpPr txBox="1"/>
          <p:nvPr/>
        </p:nvSpPr>
        <p:spPr>
          <a:xfrm>
            <a:off x="7824300" y="4473575"/>
            <a:ext cx="1008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Handlee"/>
                <a:ea typeface="Handlee"/>
                <a:cs typeface="Handlee"/>
                <a:sym typeface="Handlee"/>
              </a:rPr>
              <a:t>lk 37-38</a:t>
            </a:r>
            <a:endParaRPr sz="1500">
              <a:latin typeface="Handlee"/>
              <a:ea typeface="Handlee"/>
              <a:cs typeface="Handlee"/>
              <a:sym typeface="Handlee"/>
            </a:endParaRPr>
          </a:p>
        </p:txBody>
      </p:sp>
      <p:sp>
        <p:nvSpPr>
          <p:cNvPr id="251" name="Google Shape;251;p41"/>
          <p:cNvSpPr txBox="1"/>
          <p:nvPr/>
        </p:nvSpPr>
        <p:spPr>
          <a:xfrm>
            <a:off x="3028775" y="1062525"/>
            <a:ext cx="1526700" cy="48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4"/>
                </a:solidFill>
                <a:latin typeface="Handlee"/>
                <a:ea typeface="Handlee"/>
                <a:cs typeface="Handlee"/>
                <a:sym typeface="Handlee"/>
              </a:rPr>
              <a:t>küpsisekarbi</a:t>
            </a:r>
            <a:endParaRPr sz="2000">
              <a:solidFill>
                <a:schemeClr val="accent4"/>
              </a:solidFill>
              <a:latin typeface="Handlee"/>
              <a:ea typeface="Handlee"/>
              <a:cs typeface="Handlee"/>
              <a:sym typeface="Handlee"/>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b="1" lang="en">
                <a:solidFill>
                  <a:srgbClr val="323537"/>
                </a:solidFill>
                <a:latin typeface="Handlee"/>
                <a:ea typeface="Handlee"/>
                <a:cs typeface="Handlee"/>
                <a:sym typeface="Handlee"/>
              </a:rPr>
              <a:t>Arutame vastuseid!</a:t>
            </a:r>
            <a:endParaRPr b="1">
              <a:solidFill>
                <a:srgbClr val="323537"/>
              </a:solidFill>
              <a:latin typeface="Handlee"/>
              <a:ea typeface="Handlee"/>
              <a:cs typeface="Handlee"/>
              <a:sym typeface="Handlee"/>
            </a:endParaRPr>
          </a:p>
        </p:txBody>
      </p:sp>
      <p:sp>
        <p:nvSpPr>
          <p:cNvPr id="257" name="Google Shape;257;p42"/>
          <p:cNvSpPr txBox="1"/>
          <p:nvPr>
            <p:ph idx="1" type="body"/>
          </p:nvPr>
        </p:nvSpPr>
        <p:spPr>
          <a:xfrm>
            <a:off x="311700" y="1062600"/>
            <a:ext cx="8520600" cy="3506100"/>
          </a:xfrm>
          <a:prstGeom prst="rect">
            <a:avLst/>
          </a:prstGeom>
        </p:spPr>
        <p:txBody>
          <a:bodyPr anchorCtr="0" anchor="t" bIns="91425" lIns="91425" spcFirstLastPara="1" rIns="91425" wrap="square" tIns="91425">
            <a:normAutofit/>
          </a:bodyPr>
          <a:lstStyle/>
          <a:p>
            <a:pPr indent="7239" lvl="0" marL="74593" marR="194386" rtl="0" algn="just">
              <a:lnSpc>
                <a:spcPct val="150000"/>
              </a:lnSpc>
              <a:spcBef>
                <a:spcPts val="0"/>
              </a:spcBef>
              <a:spcAft>
                <a:spcPts val="0"/>
              </a:spcAft>
              <a:buClr>
                <a:schemeClr val="dk1"/>
              </a:buClr>
              <a:buSzPts val="1100"/>
              <a:buFont typeface="Arial"/>
              <a:buNone/>
            </a:pPr>
            <a:r>
              <a:rPr lang="en" sz="2500">
                <a:solidFill>
                  <a:srgbClr val="323537"/>
                </a:solidFill>
                <a:latin typeface="Handlee"/>
                <a:ea typeface="Handlee"/>
                <a:cs typeface="Handlee"/>
                <a:sym typeface="Handlee"/>
              </a:rPr>
              <a:t>“Leidsin viimaks ühe ……………. . Tegin sinna pilu nagu ………….. Kirjutasin ……...  suurelt kaane peale …………. ja kleepisin karbi teibiga kinni.”</a:t>
            </a:r>
            <a:endParaRPr sz="2500">
              <a:solidFill>
                <a:srgbClr val="323537"/>
              </a:solidFill>
              <a:latin typeface="Handlee"/>
              <a:ea typeface="Handlee"/>
              <a:cs typeface="Handlee"/>
              <a:sym typeface="Handlee"/>
            </a:endParaRPr>
          </a:p>
          <a:p>
            <a:pPr indent="7239" lvl="0" marL="74593" marR="194386" rtl="0" algn="just">
              <a:lnSpc>
                <a:spcPct val="150000"/>
              </a:lnSpc>
              <a:spcBef>
                <a:spcPts val="0"/>
              </a:spcBef>
              <a:spcAft>
                <a:spcPts val="0"/>
              </a:spcAft>
              <a:buClr>
                <a:schemeClr val="dk1"/>
              </a:buClr>
              <a:buSzPts val="1100"/>
              <a:buFont typeface="Arial"/>
              <a:buNone/>
            </a:pPr>
            <a:r>
              <a:rPr lang="en" sz="2500">
                <a:solidFill>
                  <a:srgbClr val="323537"/>
                </a:solidFill>
                <a:latin typeface="Handlee"/>
                <a:ea typeface="Handlee"/>
                <a:cs typeface="Handlee"/>
                <a:sym typeface="Handlee"/>
              </a:rPr>
              <a:t>“Siis võtsin isa ……………..  ja kirjutasin sinna peale ………... </a:t>
            </a:r>
            <a:br>
              <a:rPr lang="en" sz="2500">
                <a:solidFill>
                  <a:srgbClr val="323537"/>
                </a:solidFill>
                <a:latin typeface="Handlee"/>
                <a:ea typeface="Handlee"/>
                <a:cs typeface="Handlee"/>
                <a:sym typeface="Handlee"/>
              </a:rPr>
            </a:br>
            <a:r>
              <a:rPr lang="en" sz="2500">
                <a:solidFill>
                  <a:srgbClr val="323537"/>
                </a:solidFill>
                <a:latin typeface="Handlee"/>
                <a:ea typeface="Handlee"/>
                <a:cs typeface="Handlee"/>
                <a:sym typeface="Handlee"/>
              </a:rPr>
              <a:t>Puhkasin hetkeks. Karbid olid niisiis olemas.“</a:t>
            </a:r>
            <a:endParaRPr sz="2500">
              <a:solidFill>
                <a:srgbClr val="323537"/>
              </a:solidFill>
              <a:latin typeface="Handlee"/>
              <a:ea typeface="Handlee"/>
              <a:cs typeface="Handlee"/>
              <a:sym typeface="Handlee"/>
            </a:endParaRPr>
          </a:p>
          <a:p>
            <a:pPr indent="0" lvl="0" marL="0" marR="194386" rtl="0" algn="l">
              <a:lnSpc>
                <a:spcPct val="95787"/>
              </a:lnSpc>
              <a:spcBef>
                <a:spcPts val="0"/>
              </a:spcBef>
              <a:spcAft>
                <a:spcPts val="0"/>
              </a:spcAft>
              <a:buClr>
                <a:schemeClr val="dk1"/>
              </a:buClr>
              <a:buSzPts val="1100"/>
              <a:buFont typeface="Arial"/>
              <a:buNone/>
            </a:pPr>
            <a:r>
              <a:t/>
            </a:r>
            <a:endParaRPr sz="950">
              <a:solidFill>
                <a:srgbClr val="323537"/>
              </a:solidFill>
              <a:latin typeface="Handlee"/>
              <a:ea typeface="Handlee"/>
              <a:cs typeface="Handlee"/>
              <a:sym typeface="Handlee"/>
            </a:endParaRPr>
          </a:p>
        </p:txBody>
      </p:sp>
      <p:pic>
        <p:nvPicPr>
          <p:cNvPr id="258" name="Google Shape;258;p42"/>
          <p:cNvPicPr preferRelativeResize="0"/>
          <p:nvPr/>
        </p:nvPicPr>
        <p:blipFill>
          <a:blip r:embed="rId3">
            <a:alphaModFix/>
          </a:blip>
          <a:stretch>
            <a:fillRect/>
          </a:stretch>
        </p:blipFill>
        <p:spPr>
          <a:xfrm>
            <a:off x="6698625" y="3765900"/>
            <a:ext cx="1229599" cy="1123175"/>
          </a:xfrm>
          <a:prstGeom prst="rect">
            <a:avLst/>
          </a:prstGeom>
          <a:noFill/>
          <a:ln>
            <a:noFill/>
          </a:ln>
        </p:spPr>
      </p:pic>
      <p:sp>
        <p:nvSpPr>
          <p:cNvPr id="259" name="Google Shape;259;p42"/>
          <p:cNvSpPr txBox="1"/>
          <p:nvPr/>
        </p:nvSpPr>
        <p:spPr>
          <a:xfrm>
            <a:off x="5798125" y="4613575"/>
            <a:ext cx="1340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260" name="Google Shape;260;p42"/>
          <p:cNvSpPr txBox="1"/>
          <p:nvPr/>
        </p:nvSpPr>
        <p:spPr>
          <a:xfrm>
            <a:off x="7824300" y="4473575"/>
            <a:ext cx="1008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Handlee"/>
                <a:ea typeface="Handlee"/>
                <a:cs typeface="Handlee"/>
                <a:sym typeface="Handlee"/>
              </a:rPr>
              <a:t>lk 37-38</a:t>
            </a:r>
            <a:endParaRPr sz="1500">
              <a:latin typeface="Handlee"/>
              <a:ea typeface="Handlee"/>
              <a:cs typeface="Handlee"/>
              <a:sym typeface="Handlee"/>
            </a:endParaRPr>
          </a:p>
        </p:txBody>
      </p:sp>
      <p:sp>
        <p:nvSpPr>
          <p:cNvPr id="261" name="Google Shape;261;p42"/>
          <p:cNvSpPr txBox="1"/>
          <p:nvPr/>
        </p:nvSpPr>
        <p:spPr>
          <a:xfrm>
            <a:off x="3028775" y="1062525"/>
            <a:ext cx="1526700" cy="48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4"/>
                </a:solidFill>
                <a:latin typeface="Handlee"/>
                <a:ea typeface="Handlee"/>
                <a:cs typeface="Handlee"/>
                <a:sym typeface="Handlee"/>
              </a:rPr>
              <a:t>küpsisekarbi</a:t>
            </a:r>
            <a:endParaRPr sz="2000">
              <a:solidFill>
                <a:schemeClr val="accent4"/>
              </a:solidFill>
              <a:latin typeface="Handlee"/>
              <a:ea typeface="Handlee"/>
              <a:cs typeface="Handlee"/>
              <a:sym typeface="Handlee"/>
            </a:endParaRPr>
          </a:p>
        </p:txBody>
      </p:sp>
      <p:sp>
        <p:nvSpPr>
          <p:cNvPr id="262" name="Google Shape;262;p42"/>
          <p:cNvSpPr txBox="1"/>
          <p:nvPr/>
        </p:nvSpPr>
        <p:spPr>
          <a:xfrm>
            <a:off x="7416325" y="1047100"/>
            <a:ext cx="1526700" cy="41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4"/>
                </a:solidFill>
                <a:latin typeface="Handlee"/>
                <a:ea typeface="Handlee"/>
                <a:cs typeface="Handlee"/>
                <a:sym typeface="Handlee"/>
              </a:rPr>
              <a:t>hoiupõrsal</a:t>
            </a:r>
            <a:endParaRPr sz="2000">
              <a:solidFill>
                <a:schemeClr val="accent4"/>
              </a:solidFill>
              <a:latin typeface="Handlee"/>
              <a:ea typeface="Handlee"/>
              <a:cs typeface="Handlee"/>
              <a:sym typeface="Handlee"/>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b="1" lang="en">
                <a:solidFill>
                  <a:srgbClr val="323537"/>
                </a:solidFill>
                <a:latin typeface="Handlee"/>
                <a:ea typeface="Handlee"/>
                <a:cs typeface="Handlee"/>
                <a:sym typeface="Handlee"/>
              </a:rPr>
              <a:t>Arutame vastuseid!</a:t>
            </a:r>
            <a:endParaRPr b="1">
              <a:solidFill>
                <a:srgbClr val="323537"/>
              </a:solidFill>
              <a:latin typeface="Handlee"/>
              <a:ea typeface="Handlee"/>
              <a:cs typeface="Handlee"/>
              <a:sym typeface="Handlee"/>
            </a:endParaRPr>
          </a:p>
        </p:txBody>
      </p:sp>
      <p:sp>
        <p:nvSpPr>
          <p:cNvPr id="268" name="Google Shape;268;p43"/>
          <p:cNvSpPr txBox="1"/>
          <p:nvPr>
            <p:ph idx="1" type="body"/>
          </p:nvPr>
        </p:nvSpPr>
        <p:spPr>
          <a:xfrm>
            <a:off x="311700" y="1062600"/>
            <a:ext cx="8520600" cy="3506100"/>
          </a:xfrm>
          <a:prstGeom prst="rect">
            <a:avLst/>
          </a:prstGeom>
        </p:spPr>
        <p:txBody>
          <a:bodyPr anchorCtr="0" anchor="t" bIns="91425" lIns="91425" spcFirstLastPara="1" rIns="91425" wrap="square" tIns="91425">
            <a:normAutofit/>
          </a:bodyPr>
          <a:lstStyle/>
          <a:p>
            <a:pPr indent="7239" lvl="0" marL="74593" marR="194386" rtl="0" algn="just">
              <a:lnSpc>
                <a:spcPct val="150000"/>
              </a:lnSpc>
              <a:spcBef>
                <a:spcPts val="0"/>
              </a:spcBef>
              <a:spcAft>
                <a:spcPts val="0"/>
              </a:spcAft>
              <a:buClr>
                <a:schemeClr val="dk1"/>
              </a:buClr>
              <a:buSzPts val="1100"/>
              <a:buFont typeface="Arial"/>
              <a:buNone/>
            </a:pPr>
            <a:r>
              <a:rPr lang="en" sz="2500">
                <a:solidFill>
                  <a:srgbClr val="323537"/>
                </a:solidFill>
                <a:latin typeface="Handlee"/>
                <a:ea typeface="Handlee"/>
                <a:cs typeface="Handlee"/>
                <a:sym typeface="Handlee"/>
              </a:rPr>
              <a:t>“Leidsin viimaks ühe ……………. . Tegin sinna pilu nagu ………….. Kirjutasin ……...  suurelt kaane peale …………. ja kleepisin karbi teibiga kinni.”</a:t>
            </a:r>
            <a:endParaRPr sz="2500">
              <a:solidFill>
                <a:srgbClr val="323537"/>
              </a:solidFill>
              <a:latin typeface="Handlee"/>
              <a:ea typeface="Handlee"/>
              <a:cs typeface="Handlee"/>
              <a:sym typeface="Handlee"/>
            </a:endParaRPr>
          </a:p>
          <a:p>
            <a:pPr indent="7239" lvl="0" marL="74593" marR="194386" rtl="0" algn="just">
              <a:lnSpc>
                <a:spcPct val="150000"/>
              </a:lnSpc>
              <a:spcBef>
                <a:spcPts val="0"/>
              </a:spcBef>
              <a:spcAft>
                <a:spcPts val="0"/>
              </a:spcAft>
              <a:buClr>
                <a:schemeClr val="dk1"/>
              </a:buClr>
              <a:buSzPts val="1100"/>
              <a:buFont typeface="Arial"/>
              <a:buNone/>
            </a:pPr>
            <a:r>
              <a:rPr lang="en" sz="2500">
                <a:solidFill>
                  <a:srgbClr val="323537"/>
                </a:solidFill>
                <a:latin typeface="Handlee"/>
                <a:ea typeface="Handlee"/>
                <a:cs typeface="Handlee"/>
                <a:sym typeface="Handlee"/>
              </a:rPr>
              <a:t>“Siis võtsin isa ……………..  ja kirjutasin sinna peale ………... </a:t>
            </a:r>
            <a:br>
              <a:rPr lang="en" sz="2500">
                <a:solidFill>
                  <a:srgbClr val="323537"/>
                </a:solidFill>
                <a:latin typeface="Handlee"/>
                <a:ea typeface="Handlee"/>
                <a:cs typeface="Handlee"/>
                <a:sym typeface="Handlee"/>
              </a:rPr>
            </a:br>
            <a:r>
              <a:rPr lang="en" sz="2500">
                <a:solidFill>
                  <a:srgbClr val="323537"/>
                </a:solidFill>
                <a:latin typeface="Handlee"/>
                <a:ea typeface="Handlee"/>
                <a:cs typeface="Handlee"/>
                <a:sym typeface="Handlee"/>
              </a:rPr>
              <a:t>Puhkasin hetkeks. Karbid olid niisiis olemas.“</a:t>
            </a:r>
            <a:endParaRPr sz="2500">
              <a:solidFill>
                <a:srgbClr val="323537"/>
              </a:solidFill>
              <a:latin typeface="Handlee"/>
              <a:ea typeface="Handlee"/>
              <a:cs typeface="Handlee"/>
              <a:sym typeface="Handlee"/>
            </a:endParaRPr>
          </a:p>
          <a:p>
            <a:pPr indent="0" lvl="0" marL="0" marR="194386" rtl="0" algn="l">
              <a:lnSpc>
                <a:spcPct val="95787"/>
              </a:lnSpc>
              <a:spcBef>
                <a:spcPts val="0"/>
              </a:spcBef>
              <a:spcAft>
                <a:spcPts val="0"/>
              </a:spcAft>
              <a:buClr>
                <a:schemeClr val="dk1"/>
              </a:buClr>
              <a:buSzPts val="1100"/>
              <a:buFont typeface="Arial"/>
              <a:buNone/>
            </a:pPr>
            <a:r>
              <a:t/>
            </a:r>
            <a:endParaRPr sz="950">
              <a:solidFill>
                <a:srgbClr val="323537"/>
              </a:solidFill>
              <a:latin typeface="Handlee"/>
              <a:ea typeface="Handlee"/>
              <a:cs typeface="Handlee"/>
              <a:sym typeface="Handlee"/>
            </a:endParaRPr>
          </a:p>
        </p:txBody>
      </p:sp>
      <p:pic>
        <p:nvPicPr>
          <p:cNvPr id="269" name="Google Shape;269;p43"/>
          <p:cNvPicPr preferRelativeResize="0"/>
          <p:nvPr/>
        </p:nvPicPr>
        <p:blipFill>
          <a:blip r:embed="rId3">
            <a:alphaModFix/>
          </a:blip>
          <a:stretch>
            <a:fillRect/>
          </a:stretch>
        </p:blipFill>
        <p:spPr>
          <a:xfrm>
            <a:off x="6698625" y="3765900"/>
            <a:ext cx="1229599" cy="1123175"/>
          </a:xfrm>
          <a:prstGeom prst="rect">
            <a:avLst/>
          </a:prstGeom>
          <a:noFill/>
          <a:ln>
            <a:noFill/>
          </a:ln>
        </p:spPr>
      </p:pic>
      <p:sp>
        <p:nvSpPr>
          <p:cNvPr id="270" name="Google Shape;270;p43"/>
          <p:cNvSpPr txBox="1"/>
          <p:nvPr/>
        </p:nvSpPr>
        <p:spPr>
          <a:xfrm>
            <a:off x="5798125" y="4613575"/>
            <a:ext cx="1340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271" name="Google Shape;271;p43"/>
          <p:cNvSpPr txBox="1"/>
          <p:nvPr/>
        </p:nvSpPr>
        <p:spPr>
          <a:xfrm>
            <a:off x="7824300" y="4473575"/>
            <a:ext cx="1008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Handlee"/>
                <a:ea typeface="Handlee"/>
                <a:cs typeface="Handlee"/>
                <a:sym typeface="Handlee"/>
              </a:rPr>
              <a:t>lk 37-38</a:t>
            </a:r>
            <a:endParaRPr sz="1500">
              <a:latin typeface="Handlee"/>
              <a:ea typeface="Handlee"/>
              <a:cs typeface="Handlee"/>
              <a:sym typeface="Handlee"/>
            </a:endParaRPr>
          </a:p>
        </p:txBody>
      </p:sp>
      <p:sp>
        <p:nvSpPr>
          <p:cNvPr id="272" name="Google Shape;272;p43"/>
          <p:cNvSpPr txBox="1"/>
          <p:nvPr/>
        </p:nvSpPr>
        <p:spPr>
          <a:xfrm>
            <a:off x="3028775" y="1062525"/>
            <a:ext cx="1526700" cy="48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4"/>
                </a:solidFill>
                <a:latin typeface="Handlee"/>
                <a:ea typeface="Handlee"/>
                <a:cs typeface="Handlee"/>
                <a:sym typeface="Handlee"/>
              </a:rPr>
              <a:t>küpsisekarbi</a:t>
            </a:r>
            <a:endParaRPr sz="2000">
              <a:solidFill>
                <a:schemeClr val="accent4"/>
              </a:solidFill>
              <a:latin typeface="Handlee"/>
              <a:ea typeface="Handlee"/>
              <a:cs typeface="Handlee"/>
              <a:sym typeface="Handlee"/>
            </a:endParaRPr>
          </a:p>
        </p:txBody>
      </p:sp>
      <p:sp>
        <p:nvSpPr>
          <p:cNvPr id="273" name="Google Shape;273;p43"/>
          <p:cNvSpPr txBox="1"/>
          <p:nvPr/>
        </p:nvSpPr>
        <p:spPr>
          <a:xfrm>
            <a:off x="7416325" y="1047100"/>
            <a:ext cx="1526700" cy="41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4"/>
                </a:solidFill>
                <a:latin typeface="Handlee"/>
                <a:ea typeface="Handlee"/>
                <a:cs typeface="Handlee"/>
                <a:sym typeface="Handlee"/>
              </a:rPr>
              <a:t>hoiupõrsal</a:t>
            </a:r>
            <a:endParaRPr sz="2000">
              <a:solidFill>
                <a:schemeClr val="accent4"/>
              </a:solidFill>
              <a:latin typeface="Handlee"/>
              <a:ea typeface="Handlee"/>
              <a:cs typeface="Handlee"/>
              <a:sym typeface="Handlee"/>
            </a:endParaRPr>
          </a:p>
        </p:txBody>
      </p:sp>
      <p:sp>
        <p:nvSpPr>
          <p:cNvPr id="274" name="Google Shape;274;p43"/>
          <p:cNvSpPr txBox="1"/>
          <p:nvPr/>
        </p:nvSpPr>
        <p:spPr>
          <a:xfrm>
            <a:off x="1665800" y="1655350"/>
            <a:ext cx="1229700" cy="6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4"/>
                </a:solidFill>
                <a:latin typeface="Handlee"/>
                <a:ea typeface="Handlee"/>
                <a:cs typeface="Handlee"/>
                <a:sym typeface="Handlee"/>
              </a:rPr>
              <a:t>vildikaga</a:t>
            </a:r>
            <a:endParaRPr sz="2000">
              <a:solidFill>
                <a:schemeClr val="accent4"/>
              </a:solidFill>
              <a:latin typeface="Handlee"/>
              <a:ea typeface="Handlee"/>
              <a:cs typeface="Handlee"/>
              <a:sym typeface="Handlee"/>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b="1" lang="en">
                <a:solidFill>
                  <a:srgbClr val="323537"/>
                </a:solidFill>
                <a:latin typeface="Handlee"/>
                <a:ea typeface="Handlee"/>
                <a:cs typeface="Handlee"/>
                <a:sym typeface="Handlee"/>
              </a:rPr>
              <a:t>Arutame vastuseid!</a:t>
            </a:r>
            <a:endParaRPr b="1">
              <a:solidFill>
                <a:srgbClr val="323537"/>
              </a:solidFill>
              <a:latin typeface="Handlee"/>
              <a:ea typeface="Handlee"/>
              <a:cs typeface="Handlee"/>
              <a:sym typeface="Handlee"/>
            </a:endParaRPr>
          </a:p>
        </p:txBody>
      </p:sp>
      <p:sp>
        <p:nvSpPr>
          <p:cNvPr id="280" name="Google Shape;280;p44"/>
          <p:cNvSpPr txBox="1"/>
          <p:nvPr>
            <p:ph idx="1" type="body"/>
          </p:nvPr>
        </p:nvSpPr>
        <p:spPr>
          <a:xfrm>
            <a:off x="311700" y="1062600"/>
            <a:ext cx="8520600" cy="3506100"/>
          </a:xfrm>
          <a:prstGeom prst="rect">
            <a:avLst/>
          </a:prstGeom>
        </p:spPr>
        <p:txBody>
          <a:bodyPr anchorCtr="0" anchor="t" bIns="91425" lIns="91425" spcFirstLastPara="1" rIns="91425" wrap="square" tIns="91425">
            <a:normAutofit/>
          </a:bodyPr>
          <a:lstStyle/>
          <a:p>
            <a:pPr indent="7239" lvl="0" marL="74593" marR="194386" rtl="0" algn="just">
              <a:lnSpc>
                <a:spcPct val="150000"/>
              </a:lnSpc>
              <a:spcBef>
                <a:spcPts val="0"/>
              </a:spcBef>
              <a:spcAft>
                <a:spcPts val="0"/>
              </a:spcAft>
              <a:buClr>
                <a:schemeClr val="dk1"/>
              </a:buClr>
              <a:buSzPts val="1100"/>
              <a:buFont typeface="Arial"/>
              <a:buNone/>
            </a:pPr>
            <a:r>
              <a:rPr lang="en" sz="2500">
                <a:solidFill>
                  <a:srgbClr val="323537"/>
                </a:solidFill>
                <a:latin typeface="Handlee"/>
                <a:ea typeface="Handlee"/>
                <a:cs typeface="Handlee"/>
                <a:sym typeface="Handlee"/>
              </a:rPr>
              <a:t>“Leidsin viimaks ühe ……………. . Tegin sinna pilu nagu ………….. Kirjutasin ……...  suurelt kaane peale …………. ja kleepisin karbi teibiga kinni.”</a:t>
            </a:r>
            <a:endParaRPr sz="2500">
              <a:solidFill>
                <a:srgbClr val="323537"/>
              </a:solidFill>
              <a:latin typeface="Handlee"/>
              <a:ea typeface="Handlee"/>
              <a:cs typeface="Handlee"/>
              <a:sym typeface="Handlee"/>
            </a:endParaRPr>
          </a:p>
          <a:p>
            <a:pPr indent="7239" lvl="0" marL="74593" marR="194386" rtl="0" algn="just">
              <a:lnSpc>
                <a:spcPct val="150000"/>
              </a:lnSpc>
              <a:spcBef>
                <a:spcPts val="0"/>
              </a:spcBef>
              <a:spcAft>
                <a:spcPts val="0"/>
              </a:spcAft>
              <a:buClr>
                <a:schemeClr val="dk1"/>
              </a:buClr>
              <a:buSzPts val="1100"/>
              <a:buFont typeface="Arial"/>
              <a:buNone/>
            </a:pPr>
            <a:r>
              <a:rPr lang="en" sz="2500">
                <a:solidFill>
                  <a:srgbClr val="323537"/>
                </a:solidFill>
                <a:latin typeface="Handlee"/>
                <a:ea typeface="Handlee"/>
                <a:cs typeface="Handlee"/>
                <a:sym typeface="Handlee"/>
              </a:rPr>
              <a:t>“Siis võtsin isa ……………..  ja kirjutasin sinna peale ………... </a:t>
            </a:r>
            <a:br>
              <a:rPr lang="en" sz="2500">
                <a:solidFill>
                  <a:srgbClr val="323537"/>
                </a:solidFill>
                <a:latin typeface="Handlee"/>
                <a:ea typeface="Handlee"/>
                <a:cs typeface="Handlee"/>
                <a:sym typeface="Handlee"/>
              </a:rPr>
            </a:br>
            <a:r>
              <a:rPr lang="en" sz="2500">
                <a:solidFill>
                  <a:srgbClr val="323537"/>
                </a:solidFill>
                <a:latin typeface="Handlee"/>
                <a:ea typeface="Handlee"/>
                <a:cs typeface="Handlee"/>
                <a:sym typeface="Handlee"/>
              </a:rPr>
              <a:t>Puhkasin hetkeks. Karbid olid niisiis olemas.“</a:t>
            </a:r>
            <a:endParaRPr sz="2500">
              <a:solidFill>
                <a:srgbClr val="323537"/>
              </a:solidFill>
              <a:latin typeface="Handlee"/>
              <a:ea typeface="Handlee"/>
              <a:cs typeface="Handlee"/>
              <a:sym typeface="Handlee"/>
            </a:endParaRPr>
          </a:p>
          <a:p>
            <a:pPr indent="0" lvl="0" marL="0" marR="194386" rtl="0" algn="l">
              <a:lnSpc>
                <a:spcPct val="95787"/>
              </a:lnSpc>
              <a:spcBef>
                <a:spcPts val="0"/>
              </a:spcBef>
              <a:spcAft>
                <a:spcPts val="0"/>
              </a:spcAft>
              <a:buClr>
                <a:schemeClr val="dk1"/>
              </a:buClr>
              <a:buSzPts val="1100"/>
              <a:buFont typeface="Arial"/>
              <a:buNone/>
            </a:pPr>
            <a:r>
              <a:t/>
            </a:r>
            <a:endParaRPr sz="950">
              <a:solidFill>
                <a:srgbClr val="323537"/>
              </a:solidFill>
              <a:latin typeface="Handlee"/>
              <a:ea typeface="Handlee"/>
              <a:cs typeface="Handlee"/>
              <a:sym typeface="Handlee"/>
            </a:endParaRPr>
          </a:p>
        </p:txBody>
      </p:sp>
      <p:pic>
        <p:nvPicPr>
          <p:cNvPr id="281" name="Google Shape;281;p44"/>
          <p:cNvPicPr preferRelativeResize="0"/>
          <p:nvPr/>
        </p:nvPicPr>
        <p:blipFill>
          <a:blip r:embed="rId3">
            <a:alphaModFix/>
          </a:blip>
          <a:stretch>
            <a:fillRect/>
          </a:stretch>
        </p:blipFill>
        <p:spPr>
          <a:xfrm>
            <a:off x="6698625" y="3765900"/>
            <a:ext cx="1229599" cy="1123175"/>
          </a:xfrm>
          <a:prstGeom prst="rect">
            <a:avLst/>
          </a:prstGeom>
          <a:noFill/>
          <a:ln>
            <a:noFill/>
          </a:ln>
        </p:spPr>
      </p:pic>
      <p:sp>
        <p:nvSpPr>
          <p:cNvPr id="282" name="Google Shape;282;p44"/>
          <p:cNvSpPr txBox="1"/>
          <p:nvPr/>
        </p:nvSpPr>
        <p:spPr>
          <a:xfrm>
            <a:off x="5798125" y="4613575"/>
            <a:ext cx="1340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283" name="Google Shape;283;p44"/>
          <p:cNvSpPr txBox="1"/>
          <p:nvPr/>
        </p:nvSpPr>
        <p:spPr>
          <a:xfrm>
            <a:off x="7824300" y="4473575"/>
            <a:ext cx="1008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Handlee"/>
                <a:ea typeface="Handlee"/>
                <a:cs typeface="Handlee"/>
                <a:sym typeface="Handlee"/>
              </a:rPr>
              <a:t>lk 37-38</a:t>
            </a:r>
            <a:endParaRPr sz="1500">
              <a:latin typeface="Handlee"/>
              <a:ea typeface="Handlee"/>
              <a:cs typeface="Handlee"/>
              <a:sym typeface="Handlee"/>
            </a:endParaRPr>
          </a:p>
        </p:txBody>
      </p:sp>
      <p:sp>
        <p:nvSpPr>
          <p:cNvPr id="284" name="Google Shape;284;p44"/>
          <p:cNvSpPr txBox="1"/>
          <p:nvPr/>
        </p:nvSpPr>
        <p:spPr>
          <a:xfrm>
            <a:off x="3028775" y="1062525"/>
            <a:ext cx="1526700" cy="48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4"/>
                </a:solidFill>
                <a:latin typeface="Handlee"/>
                <a:ea typeface="Handlee"/>
                <a:cs typeface="Handlee"/>
                <a:sym typeface="Handlee"/>
              </a:rPr>
              <a:t>küpsisekarbi</a:t>
            </a:r>
            <a:endParaRPr sz="2000">
              <a:solidFill>
                <a:schemeClr val="accent4"/>
              </a:solidFill>
              <a:latin typeface="Handlee"/>
              <a:ea typeface="Handlee"/>
              <a:cs typeface="Handlee"/>
              <a:sym typeface="Handlee"/>
            </a:endParaRPr>
          </a:p>
        </p:txBody>
      </p:sp>
      <p:sp>
        <p:nvSpPr>
          <p:cNvPr id="285" name="Google Shape;285;p44"/>
          <p:cNvSpPr txBox="1"/>
          <p:nvPr/>
        </p:nvSpPr>
        <p:spPr>
          <a:xfrm>
            <a:off x="7416325" y="1047100"/>
            <a:ext cx="1526700" cy="41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4"/>
                </a:solidFill>
                <a:latin typeface="Handlee"/>
                <a:ea typeface="Handlee"/>
                <a:cs typeface="Handlee"/>
                <a:sym typeface="Handlee"/>
              </a:rPr>
              <a:t>hoiupõrsal</a:t>
            </a:r>
            <a:endParaRPr sz="2000">
              <a:solidFill>
                <a:schemeClr val="accent4"/>
              </a:solidFill>
              <a:latin typeface="Handlee"/>
              <a:ea typeface="Handlee"/>
              <a:cs typeface="Handlee"/>
              <a:sym typeface="Handlee"/>
            </a:endParaRPr>
          </a:p>
        </p:txBody>
      </p:sp>
      <p:sp>
        <p:nvSpPr>
          <p:cNvPr id="286" name="Google Shape;286;p44"/>
          <p:cNvSpPr txBox="1"/>
          <p:nvPr/>
        </p:nvSpPr>
        <p:spPr>
          <a:xfrm>
            <a:off x="1665800" y="1655350"/>
            <a:ext cx="1229700" cy="6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4"/>
                </a:solidFill>
                <a:latin typeface="Handlee"/>
                <a:ea typeface="Handlee"/>
                <a:cs typeface="Handlee"/>
                <a:sym typeface="Handlee"/>
              </a:rPr>
              <a:t>vildikaga</a:t>
            </a:r>
            <a:endParaRPr sz="2000">
              <a:solidFill>
                <a:schemeClr val="accent4"/>
              </a:solidFill>
              <a:latin typeface="Handlee"/>
              <a:ea typeface="Handlee"/>
              <a:cs typeface="Handlee"/>
              <a:sym typeface="Handlee"/>
            </a:endParaRPr>
          </a:p>
        </p:txBody>
      </p:sp>
      <p:sp>
        <p:nvSpPr>
          <p:cNvPr id="287" name="Google Shape;287;p44"/>
          <p:cNvSpPr txBox="1"/>
          <p:nvPr/>
        </p:nvSpPr>
        <p:spPr>
          <a:xfrm>
            <a:off x="5178750" y="1655350"/>
            <a:ext cx="1229700" cy="48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4"/>
                </a:solidFill>
                <a:latin typeface="Handlee"/>
                <a:ea typeface="Handlee"/>
                <a:cs typeface="Handlee"/>
                <a:sym typeface="Handlee"/>
              </a:rPr>
              <a:t>LÄPAKAS</a:t>
            </a:r>
            <a:endParaRPr sz="1800">
              <a:solidFill>
                <a:schemeClr val="accent4"/>
              </a:solidFill>
              <a:latin typeface="Handlee"/>
              <a:ea typeface="Handlee"/>
              <a:cs typeface="Handlee"/>
              <a:sym typeface="Handlee"/>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4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b="1" lang="en">
                <a:solidFill>
                  <a:srgbClr val="323537"/>
                </a:solidFill>
                <a:latin typeface="Handlee"/>
                <a:ea typeface="Handlee"/>
                <a:cs typeface="Handlee"/>
                <a:sym typeface="Handlee"/>
              </a:rPr>
              <a:t>Arutame vastuseid!</a:t>
            </a:r>
            <a:endParaRPr b="1">
              <a:solidFill>
                <a:srgbClr val="323537"/>
              </a:solidFill>
              <a:latin typeface="Handlee"/>
              <a:ea typeface="Handlee"/>
              <a:cs typeface="Handlee"/>
              <a:sym typeface="Handlee"/>
            </a:endParaRPr>
          </a:p>
        </p:txBody>
      </p:sp>
      <p:sp>
        <p:nvSpPr>
          <p:cNvPr id="293" name="Google Shape;293;p45"/>
          <p:cNvSpPr txBox="1"/>
          <p:nvPr>
            <p:ph idx="1" type="body"/>
          </p:nvPr>
        </p:nvSpPr>
        <p:spPr>
          <a:xfrm>
            <a:off x="311700" y="1062600"/>
            <a:ext cx="8520600" cy="3506100"/>
          </a:xfrm>
          <a:prstGeom prst="rect">
            <a:avLst/>
          </a:prstGeom>
        </p:spPr>
        <p:txBody>
          <a:bodyPr anchorCtr="0" anchor="t" bIns="91425" lIns="91425" spcFirstLastPara="1" rIns="91425" wrap="square" tIns="91425">
            <a:normAutofit/>
          </a:bodyPr>
          <a:lstStyle/>
          <a:p>
            <a:pPr indent="7239" lvl="0" marL="74593" marR="194386" rtl="0" algn="just">
              <a:lnSpc>
                <a:spcPct val="150000"/>
              </a:lnSpc>
              <a:spcBef>
                <a:spcPts val="0"/>
              </a:spcBef>
              <a:spcAft>
                <a:spcPts val="0"/>
              </a:spcAft>
              <a:buClr>
                <a:schemeClr val="dk1"/>
              </a:buClr>
              <a:buSzPts val="1100"/>
              <a:buFont typeface="Arial"/>
              <a:buNone/>
            </a:pPr>
            <a:r>
              <a:rPr lang="en" sz="2500">
                <a:solidFill>
                  <a:srgbClr val="323537"/>
                </a:solidFill>
                <a:latin typeface="Handlee"/>
                <a:ea typeface="Handlee"/>
                <a:cs typeface="Handlee"/>
                <a:sym typeface="Handlee"/>
              </a:rPr>
              <a:t>“Leidsin viimaks ühe ……………. . Tegin sinna pilu nagu ………….. Kirjutasin ……...  suurelt kaane peale …………. ja kleepisin karbi teibiga kinni.”</a:t>
            </a:r>
            <a:endParaRPr sz="2500">
              <a:solidFill>
                <a:srgbClr val="323537"/>
              </a:solidFill>
              <a:latin typeface="Handlee"/>
              <a:ea typeface="Handlee"/>
              <a:cs typeface="Handlee"/>
              <a:sym typeface="Handlee"/>
            </a:endParaRPr>
          </a:p>
          <a:p>
            <a:pPr indent="7239" lvl="0" marL="74593" marR="194386" rtl="0" algn="just">
              <a:lnSpc>
                <a:spcPct val="150000"/>
              </a:lnSpc>
              <a:spcBef>
                <a:spcPts val="0"/>
              </a:spcBef>
              <a:spcAft>
                <a:spcPts val="0"/>
              </a:spcAft>
              <a:buClr>
                <a:schemeClr val="dk1"/>
              </a:buClr>
              <a:buSzPts val="1100"/>
              <a:buFont typeface="Arial"/>
              <a:buNone/>
            </a:pPr>
            <a:r>
              <a:rPr lang="en" sz="2500">
                <a:solidFill>
                  <a:srgbClr val="323537"/>
                </a:solidFill>
                <a:latin typeface="Handlee"/>
                <a:ea typeface="Handlee"/>
                <a:cs typeface="Handlee"/>
                <a:sym typeface="Handlee"/>
              </a:rPr>
              <a:t>“Siis võtsin isa ……………..  ja kirjutasin sinna peale ………... </a:t>
            </a:r>
            <a:br>
              <a:rPr lang="en" sz="2500">
                <a:solidFill>
                  <a:srgbClr val="323537"/>
                </a:solidFill>
                <a:latin typeface="Handlee"/>
                <a:ea typeface="Handlee"/>
                <a:cs typeface="Handlee"/>
                <a:sym typeface="Handlee"/>
              </a:rPr>
            </a:br>
            <a:r>
              <a:rPr lang="en" sz="2500">
                <a:solidFill>
                  <a:srgbClr val="323537"/>
                </a:solidFill>
                <a:latin typeface="Handlee"/>
                <a:ea typeface="Handlee"/>
                <a:cs typeface="Handlee"/>
                <a:sym typeface="Handlee"/>
              </a:rPr>
              <a:t>Puhkasin hetkeks. Karbid olid niisiis olemas.“</a:t>
            </a:r>
            <a:endParaRPr sz="2500">
              <a:solidFill>
                <a:srgbClr val="323537"/>
              </a:solidFill>
              <a:latin typeface="Handlee"/>
              <a:ea typeface="Handlee"/>
              <a:cs typeface="Handlee"/>
              <a:sym typeface="Handlee"/>
            </a:endParaRPr>
          </a:p>
          <a:p>
            <a:pPr indent="0" lvl="0" marL="0" marR="194386" rtl="0" algn="l">
              <a:lnSpc>
                <a:spcPct val="95787"/>
              </a:lnSpc>
              <a:spcBef>
                <a:spcPts val="0"/>
              </a:spcBef>
              <a:spcAft>
                <a:spcPts val="0"/>
              </a:spcAft>
              <a:buClr>
                <a:schemeClr val="dk1"/>
              </a:buClr>
              <a:buSzPts val="1100"/>
              <a:buFont typeface="Arial"/>
              <a:buNone/>
            </a:pPr>
            <a:r>
              <a:t/>
            </a:r>
            <a:endParaRPr sz="950">
              <a:solidFill>
                <a:srgbClr val="323537"/>
              </a:solidFill>
              <a:latin typeface="Handlee"/>
              <a:ea typeface="Handlee"/>
              <a:cs typeface="Handlee"/>
              <a:sym typeface="Handlee"/>
            </a:endParaRPr>
          </a:p>
        </p:txBody>
      </p:sp>
      <p:pic>
        <p:nvPicPr>
          <p:cNvPr id="294" name="Google Shape;294;p45"/>
          <p:cNvPicPr preferRelativeResize="0"/>
          <p:nvPr/>
        </p:nvPicPr>
        <p:blipFill>
          <a:blip r:embed="rId3">
            <a:alphaModFix/>
          </a:blip>
          <a:stretch>
            <a:fillRect/>
          </a:stretch>
        </p:blipFill>
        <p:spPr>
          <a:xfrm>
            <a:off x="6698625" y="3765900"/>
            <a:ext cx="1229599" cy="1123175"/>
          </a:xfrm>
          <a:prstGeom prst="rect">
            <a:avLst/>
          </a:prstGeom>
          <a:noFill/>
          <a:ln>
            <a:noFill/>
          </a:ln>
        </p:spPr>
      </p:pic>
      <p:sp>
        <p:nvSpPr>
          <p:cNvPr id="295" name="Google Shape;295;p45"/>
          <p:cNvSpPr txBox="1"/>
          <p:nvPr/>
        </p:nvSpPr>
        <p:spPr>
          <a:xfrm>
            <a:off x="5798125" y="4613575"/>
            <a:ext cx="1340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296" name="Google Shape;296;p45"/>
          <p:cNvSpPr txBox="1"/>
          <p:nvPr/>
        </p:nvSpPr>
        <p:spPr>
          <a:xfrm>
            <a:off x="7824300" y="4473575"/>
            <a:ext cx="1008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Handlee"/>
                <a:ea typeface="Handlee"/>
                <a:cs typeface="Handlee"/>
                <a:sym typeface="Handlee"/>
              </a:rPr>
              <a:t>lk 37-38</a:t>
            </a:r>
            <a:endParaRPr sz="1500">
              <a:latin typeface="Handlee"/>
              <a:ea typeface="Handlee"/>
              <a:cs typeface="Handlee"/>
              <a:sym typeface="Handlee"/>
            </a:endParaRPr>
          </a:p>
        </p:txBody>
      </p:sp>
      <p:sp>
        <p:nvSpPr>
          <p:cNvPr id="297" name="Google Shape;297;p45"/>
          <p:cNvSpPr txBox="1"/>
          <p:nvPr/>
        </p:nvSpPr>
        <p:spPr>
          <a:xfrm>
            <a:off x="3028775" y="1062525"/>
            <a:ext cx="1526700" cy="48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4"/>
                </a:solidFill>
                <a:latin typeface="Handlee"/>
                <a:ea typeface="Handlee"/>
                <a:cs typeface="Handlee"/>
                <a:sym typeface="Handlee"/>
              </a:rPr>
              <a:t>küpsisekarbi</a:t>
            </a:r>
            <a:endParaRPr sz="2000">
              <a:solidFill>
                <a:schemeClr val="accent4"/>
              </a:solidFill>
              <a:latin typeface="Handlee"/>
              <a:ea typeface="Handlee"/>
              <a:cs typeface="Handlee"/>
              <a:sym typeface="Handlee"/>
            </a:endParaRPr>
          </a:p>
        </p:txBody>
      </p:sp>
      <p:sp>
        <p:nvSpPr>
          <p:cNvPr id="298" name="Google Shape;298;p45"/>
          <p:cNvSpPr txBox="1"/>
          <p:nvPr/>
        </p:nvSpPr>
        <p:spPr>
          <a:xfrm>
            <a:off x="7416325" y="1047100"/>
            <a:ext cx="1526700" cy="41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4"/>
                </a:solidFill>
                <a:latin typeface="Handlee"/>
                <a:ea typeface="Handlee"/>
                <a:cs typeface="Handlee"/>
                <a:sym typeface="Handlee"/>
              </a:rPr>
              <a:t>hoiupõrsal</a:t>
            </a:r>
            <a:endParaRPr sz="2000">
              <a:solidFill>
                <a:schemeClr val="accent4"/>
              </a:solidFill>
              <a:latin typeface="Handlee"/>
              <a:ea typeface="Handlee"/>
              <a:cs typeface="Handlee"/>
              <a:sym typeface="Handlee"/>
            </a:endParaRPr>
          </a:p>
        </p:txBody>
      </p:sp>
      <p:sp>
        <p:nvSpPr>
          <p:cNvPr id="299" name="Google Shape;299;p45"/>
          <p:cNvSpPr txBox="1"/>
          <p:nvPr/>
        </p:nvSpPr>
        <p:spPr>
          <a:xfrm>
            <a:off x="1665800" y="1655350"/>
            <a:ext cx="1229700" cy="6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4"/>
                </a:solidFill>
                <a:latin typeface="Handlee"/>
                <a:ea typeface="Handlee"/>
                <a:cs typeface="Handlee"/>
                <a:sym typeface="Handlee"/>
              </a:rPr>
              <a:t>vildikaga</a:t>
            </a:r>
            <a:endParaRPr sz="2000">
              <a:solidFill>
                <a:schemeClr val="accent4"/>
              </a:solidFill>
              <a:latin typeface="Handlee"/>
              <a:ea typeface="Handlee"/>
              <a:cs typeface="Handlee"/>
              <a:sym typeface="Handlee"/>
            </a:endParaRPr>
          </a:p>
        </p:txBody>
      </p:sp>
      <p:sp>
        <p:nvSpPr>
          <p:cNvPr id="300" name="Google Shape;300;p45"/>
          <p:cNvSpPr txBox="1"/>
          <p:nvPr/>
        </p:nvSpPr>
        <p:spPr>
          <a:xfrm>
            <a:off x="5178750" y="1655350"/>
            <a:ext cx="1229700" cy="48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4"/>
                </a:solidFill>
                <a:latin typeface="Handlee"/>
                <a:ea typeface="Handlee"/>
                <a:cs typeface="Handlee"/>
                <a:sym typeface="Handlee"/>
              </a:rPr>
              <a:t>LÄPAKAS</a:t>
            </a:r>
            <a:endParaRPr sz="1800">
              <a:solidFill>
                <a:schemeClr val="accent4"/>
              </a:solidFill>
              <a:latin typeface="Handlee"/>
              <a:ea typeface="Handlee"/>
              <a:cs typeface="Handlee"/>
              <a:sym typeface="Handlee"/>
            </a:endParaRPr>
          </a:p>
        </p:txBody>
      </p:sp>
      <p:sp>
        <p:nvSpPr>
          <p:cNvPr id="301" name="Google Shape;301;p45"/>
          <p:cNvSpPr txBox="1"/>
          <p:nvPr/>
        </p:nvSpPr>
        <p:spPr>
          <a:xfrm>
            <a:off x="2431800" y="2760325"/>
            <a:ext cx="1340400" cy="41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4"/>
                </a:solidFill>
                <a:latin typeface="Handlee"/>
                <a:ea typeface="Handlee"/>
                <a:cs typeface="Handlee"/>
                <a:sym typeface="Handlee"/>
              </a:rPr>
              <a:t>sigarikarbi</a:t>
            </a:r>
            <a:endParaRPr sz="2000">
              <a:solidFill>
                <a:schemeClr val="accent4"/>
              </a:solidFill>
              <a:latin typeface="Handlee"/>
              <a:ea typeface="Handlee"/>
              <a:cs typeface="Handlee"/>
              <a:sym typeface="Handlee"/>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4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b="1" lang="en">
                <a:solidFill>
                  <a:srgbClr val="323537"/>
                </a:solidFill>
                <a:latin typeface="Handlee"/>
                <a:ea typeface="Handlee"/>
                <a:cs typeface="Handlee"/>
                <a:sym typeface="Handlee"/>
              </a:rPr>
              <a:t>Arutame vastuseid!</a:t>
            </a:r>
            <a:endParaRPr b="1">
              <a:solidFill>
                <a:srgbClr val="323537"/>
              </a:solidFill>
              <a:latin typeface="Handlee"/>
              <a:ea typeface="Handlee"/>
              <a:cs typeface="Handlee"/>
              <a:sym typeface="Handlee"/>
            </a:endParaRPr>
          </a:p>
        </p:txBody>
      </p:sp>
      <p:sp>
        <p:nvSpPr>
          <p:cNvPr id="307" name="Google Shape;307;p46"/>
          <p:cNvSpPr txBox="1"/>
          <p:nvPr>
            <p:ph idx="1" type="body"/>
          </p:nvPr>
        </p:nvSpPr>
        <p:spPr>
          <a:xfrm>
            <a:off x="311700" y="1062600"/>
            <a:ext cx="8520600" cy="3506100"/>
          </a:xfrm>
          <a:prstGeom prst="rect">
            <a:avLst/>
          </a:prstGeom>
        </p:spPr>
        <p:txBody>
          <a:bodyPr anchorCtr="0" anchor="t" bIns="91425" lIns="91425" spcFirstLastPara="1" rIns="91425" wrap="square" tIns="91425">
            <a:normAutofit/>
          </a:bodyPr>
          <a:lstStyle/>
          <a:p>
            <a:pPr indent="7239" lvl="0" marL="74593" marR="194386" rtl="0" algn="just">
              <a:lnSpc>
                <a:spcPct val="150000"/>
              </a:lnSpc>
              <a:spcBef>
                <a:spcPts val="0"/>
              </a:spcBef>
              <a:spcAft>
                <a:spcPts val="0"/>
              </a:spcAft>
              <a:buClr>
                <a:schemeClr val="dk1"/>
              </a:buClr>
              <a:buSzPts val="1100"/>
              <a:buFont typeface="Arial"/>
              <a:buNone/>
            </a:pPr>
            <a:r>
              <a:rPr lang="en" sz="2500">
                <a:solidFill>
                  <a:srgbClr val="323537"/>
                </a:solidFill>
                <a:latin typeface="Handlee"/>
                <a:ea typeface="Handlee"/>
                <a:cs typeface="Handlee"/>
                <a:sym typeface="Handlee"/>
              </a:rPr>
              <a:t>“Leidsin viimaks ühe ……………. . Tegin sinna pilu nagu ………….. Kirjutasin ……...  suurelt kaane peale …………. ja kleepisin karbi teibiga kinni.”</a:t>
            </a:r>
            <a:endParaRPr sz="2500">
              <a:solidFill>
                <a:srgbClr val="323537"/>
              </a:solidFill>
              <a:latin typeface="Handlee"/>
              <a:ea typeface="Handlee"/>
              <a:cs typeface="Handlee"/>
              <a:sym typeface="Handlee"/>
            </a:endParaRPr>
          </a:p>
          <a:p>
            <a:pPr indent="7239" lvl="0" marL="74593" marR="194386" rtl="0" algn="just">
              <a:lnSpc>
                <a:spcPct val="150000"/>
              </a:lnSpc>
              <a:spcBef>
                <a:spcPts val="0"/>
              </a:spcBef>
              <a:spcAft>
                <a:spcPts val="0"/>
              </a:spcAft>
              <a:buClr>
                <a:schemeClr val="dk1"/>
              </a:buClr>
              <a:buSzPts val="1100"/>
              <a:buFont typeface="Arial"/>
              <a:buNone/>
            </a:pPr>
            <a:r>
              <a:rPr lang="en" sz="2500">
                <a:solidFill>
                  <a:srgbClr val="323537"/>
                </a:solidFill>
                <a:latin typeface="Handlee"/>
                <a:ea typeface="Handlee"/>
                <a:cs typeface="Handlee"/>
                <a:sym typeface="Handlee"/>
              </a:rPr>
              <a:t>“Siis võtsin isa ……………..  ja kirjutasin sinna peale ………... </a:t>
            </a:r>
            <a:br>
              <a:rPr lang="en" sz="2500">
                <a:solidFill>
                  <a:srgbClr val="323537"/>
                </a:solidFill>
                <a:latin typeface="Handlee"/>
                <a:ea typeface="Handlee"/>
                <a:cs typeface="Handlee"/>
                <a:sym typeface="Handlee"/>
              </a:rPr>
            </a:br>
            <a:r>
              <a:rPr lang="en" sz="2500">
                <a:solidFill>
                  <a:srgbClr val="323537"/>
                </a:solidFill>
                <a:latin typeface="Handlee"/>
                <a:ea typeface="Handlee"/>
                <a:cs typeface="Handlee"/>
                <a:sym typeface="Handlee"/>
              </a:rPr>
              <a:t>Puhkasin hetkeks. Karbid olid niisiis olemas.“</a:t>
            </a:r>
            <a:endParaRPr sz="2500">
              <a:solidFill>
                <a:srgbClr val="323537"/>
              </a:solidFill>
              <a:latin typeface="Handlee"/>
              <a:ea typeface="Handlee"/>
              <a:cs typeface="Handlee"/>
              <a:sym typeface="Handlee"/>
            </a:endParaRPr>
          </a:p>
          <a:p>
            <a:pPr indent="0" lvl="0" marL="0" marR="194386" rtl="0" algn="l">
              <a:lnSpc>
                <a:spcPct val="95787"/>
              </a:lnSpc>
              <a:spcBef>
                <a:spcPts val="0"/>
              </a:spcBef>
              <a:spcAft>
                <a:spcPts val="0"/>
              </a:spcAft>
              <a:buClr>
                <a:schemeClr val="dk1"/>
              </a:buClr>
              <a:buSzPts val="1100"/>
              <a:buFont typeface="Arial"/>
              <a:buNone/>
            </a:pPr>
            <a:r>
              <a:t/>
            </a:r>
            <a:endParaRPr sz="950">
              <a:solidFill>
                <a:srgbClr val="323537"/>
              </a:solidFill>
              <a:latin typeface="Handlee"/>
              <a:ea typeface="Handlee"/>
              <a:cs typeface="Handlee"/>
              <a:sym typeface="Handlee"/>
            </a:endParaRPr>
          </a:p>
        </p:txBody>
      </p:sp>
      <p:pic>
        <p:nvPicPr>
          <p:cNvPr id="308" name="Google Shape;308;p46"/>
          <p:cNvPicPr preferRelativeResize="0"/>
          <p:nvPr/>
        </p:nvPicPr>
        <p:blipFill>
          <a:blip r:embed="rId3">
            <a:alphaModFix/>
          </a:blip>
          <a:stretch>
            <a:fillRect/>
          </a:stretch>
        </p:blipFill>
        <p:spPr>
          <a:xfrm>
            <a:off x="6698625" y="3765900"/>
            <a:ext cx="1229599" cy="1123175"/>
          </a:xfrm>
          <a:prstGeom prst="rect">
            <a:avLst/>
          </a:prstGeom>
          <a:noFill/>
          <a:ln>
            <a:noFill/>
          </a:ln>
        </p:spPr>
      </p:pic>
      <p:sp>
        <p:nvSpPr>
          <p:cNvPr id="309" name="Google Shape;309;p46"/>
          <p:cNvSpPr txBox="1"/>
          <p:nvPr/>
        </p:nvSpPr>
        <p:spPr>
          <a:xfrm>
            <a:off x="5798125" y="4613575"/>
            <a:ext cx="1340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310" name="Google Shape;310;p46"/>
          <p:cNvSpPr txBox="1"/>
          <p:nvPr/>
        </p:nvSpPr>
        <p:spPr>
          <a:xfrm>
            <a:off x="7824300" y="4473575"/>
            <a:ext cx="1008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Handlee"/>
                <a:ea typeface="Handlee"/>
                <a:cs typeface="Handlee"/>
                <a:sym typeface="Handlee"/>
              </a:rPr>
              <a:t>lk 37-38</a:t>
            </a:r>
            <a:endParaRPr sz="1500">
              <a:latin typeface="Handlee"/>
              <a:ea typeface="Handlee"/>
              <a:cs typeface="Handlee"/>
              <a:sym typeface="Handlee"/>
            </a:endParaRPr>
          </a:p>
        </p:txBody>
      </p:sp>
      <p:sp>
        <p:nvSpPr>
          <p:cNvPr id="311" name="Google Shape;311;p46"/>
          <p:cNvSpPr txBox="1"/>
          <p:nvPr/>
        </p:nvSpPr>
        <p:spPr>
          <a:xfrm>
            <a:off x="3028775" y="1062525"/>
            <a:ext cx="1526700" cy="48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4"/>
                </a:solidFill>
                <a:latin typeface="Handlee"/>
                <a:ea typeface="Handlee"/>
                <a:cs typeface="Handlee"/>
                <a:sym typeface="Handlee"/>
              </a:rPr>
              <a:t>küpsisekarbi</a:t>
            </a:r>
            <a:endParaRPr sz="2000">
              <a:solidFill>
                <a:schemeClr val="accent4"/>
              </a:solidFill>
              <a:latin typeface="Handlee"/>
              <a:ea typeface="Handlee"/>
              <a:cs typeface="Handlee"/>
              <a:sym typeface="Handlee"/>
            </a:endParaRPr>
          </a:p>
        </p:txBody>
      </p:sp>
      <p:sp>
        <p:nvSpPr>
          <p:cNvPr id="312" name="Google Shape;312;p46"/>
          <p:cNvSpPr txBox="1"/>
          <p:nvPr/>
        </p:nvSpPr>
        <p:spPr>
          <a:xfrm>
            <a:off x="7416325" y="1047100"/>
            <a:ext cx="1526700" cy="41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4"/>
                </a:solidFill>
                <a:latin typeface="Handlee"/>
                <a:ea typeface="Handlee"/>
                <a:cs typeface="Handlee"/>
                <a:sym typeface="Handlee"/>
              </a:rPr>
              <a:t>hoiupõrsal</a:t>
            </a:r>
            <a:endParaRPr sz="2000">
              <a:solidFill>
                <a:schemeClr val="accent4"/>
              </a:solidFill>
              <a:latin typeface="Handlee"/>
              <a:ea typeface="Handlee"/>
              <a:cs typeface="Handlee"/>
              <a:sym typeface="Handlee"/>
            </a:endParaRPr>
          </a:p>
        </p:txBody>
      </p:sp>
      <p:sp>
        <p:nvSpPr>
          <p:cNvPr id="313" name="Google Shape;313;p46"/>
          <p:cNvSpPr txBox="1"/>
          <p:nvPr/>
        </p:nvSpPr>
        <p:spPr>
          <a:xfrm>
            <a:off x="1665800" y="1655350"/>
            <a:ext cx="1229700" cy="63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4"/>
                </a:solidFill>
                <a:latin typeface="Handlee"/>
                <a:ea typeface="Handlee"/>
                <a:cs typeface="Handlee"/>
                <a:sym typeface="Handlee"/>
              </a:rPr>
              <a:t>vildikaga</a:t>
            </a:r>
            <a:endParaRPr sz="2000">
              <a:solidFill>
                <a:schemeClr val="accent4"/>
              </a:solidFill>
              <a:latin typeface="Handlee"/>
              <a:ea typeface="Handlee"/>
              <a:cs typeface="Handlee"/>
              <a:sym typeface="Handlee"/>
            </a:endParaRPr>
          </a:p>
        </p:txBody>
      </p:sp>
      <p:sp>
        <p:nvSpPr>
          <p:cNvPr id="314" name="Google Shape;314;p46"/>
          <p:cNvSpPr txBox="1"/>
          <p:nvPr/>
        </p:nvSpPr>
        <p:spPr>
          <a:xfrm>
            <a:off x="5178750" y="1655350"/>
            <a:ext cx="1229700" cy="48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4"/>
                </a:solidFill>
                <a:latin typeface="Handlee"/>
                <a:ea typeface="Handlee"/>
                <a:cs typeface="Handlee"/>
                <a:sym typeface="Handlee"/>
              </a:rPr>
              <a:t>LÄPAKAS</a:t>
            </a:r>
            <a:endParaRPr sz="1800">
              <a:solidFill>
                <a:schemeClr val="accent4"/>
              </a:solidFill>
              <a:latin typeface="Handlee"/>
              <a:ea typeface="Handlee"/>
              <a:cs typeface="Handlee"/>
              <a:sym typeface="Handlee"/>
            </a:endParaRPr>
          </a:p>
        </p:txBody>
      </p:sp>
      <p:sp>
        <p:nvSpPr>
          <p:cNvPr id="315" name="Google Shape;315;p46"/>
          <p:cNvSpPr txBox="1"/>
          <p:nvPr/>
        </p:nvSpPr>
        <p:spPr>
          <a:xfrm>
            <a:off x="2431800" y="2760325"/>
            <a:ext cx="1340400" cy="41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000">
                <a:solidFill>
                  <a:schemeClr val="accent4"/>
                </a:solidFill>
                <a:latin typeface="Handlee"/>
                <a:ea typeface="Handlee"/>
                <a:cs typeface="Handlee"/>
                <a:sym typeface="Handlee"/>
              </a:rPr>
              <a:t>sigarikarbi</a:t>
            </a:r>
            <a:endParaRPr sz="2000">
              <a:solidFill>
                <a:schemeClr val="accent4"/>
              </a:solidFill>
              <a:latin typeface="Handlee"/>
              <a:ea typeface="Handlee"/>
              <a:cs typeface="Handlee"/>
              <a:sym typeface="Handlee"/>
            </a:endParaRPr>
          </a:p>
        </p:txBody>
      </p:sp>
      <p:sp>
        <p:nvSpPr>
          <p:cNvPr id="316" name="Google Shape;316;p46"/>
          <p:cNvSpPr txBox="1"/>
          <p:nvPr/>
        </p:nvSpPr>
        <p:spPr>
          <a:xfrm>
            <a:off x="6762125" y="2837988"/>
            <a:ext cx="1823100" cy="40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accent4"/>
                </a:solidFill>
                <a:latin typeface="Handlee"/>
                <a:ea typeface="Handlee"/>
                <a:cs typeface="Handlee"/>
                <a:sym typeface="Handlee"/>
              </a:rPr>
              <a:t>SAN FRANCISCO</a:t>
            </a:r>
            <a:endParaRPr sz="1500">
              <a:solidFill>
                <a:schemeClr val="accent4"/>
              </a:solidFill>
              <a:latin typeface="Handlee"/>
              <a:ea typeface="Handlee"/>
              <a:cs typeface="Handlee"/>
              <a:sym typeface="Handlee"/>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0" name="Shape 320"/>
        <p:cNvGrpSpPr/>
        <p:nvPr/>
      </p:nvGrpSpPr>
      <p:grpSpPr>
        <a:xfrm>
          <a:off x="0" y="0"/>
          <a:ext cx="0" cy="0"/>
          <a:chOff x="0" y="0"/>
          <a:chExt cx="0" cy="0"/>
        </a:xfrm>
      </p:grpSpPr>
      <p:sp>
        <p:nvSpPr>
          <p:cNvPr id="321" name="Google Shape;321;p47"/>
          <p:cNvSpPr/>
          <p:nvPr/>
        </p:nvSpPr>
        <p:spPr>
          <a:xfrm>
            <a:off x="4496925" y="891825"/>
            <a:ext cx="3861300" cy="3778800"/>
          </a:xfrm>
          <a:prstGeom prst="ellipse">
            <a:avLst/>
          </a:prstGeom>
          <a:solidFill>
            <a:srgbClr val="FDE248"/>
          </a:solidFill>
          <a:ln cap="flat" cmpd="sng" w="9525">
            <a:solidFill>
              <a:srgbClr val="FDE24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47"/>
          <p:cNvSpPr txBox="1"/>
          <p:nvPr>
            <p:ph idx="1" type="body"/>
          </p:nvPr>
        </p:nvSpPr>
        <p:spPr>
          <a:xfrm>
            <a:off x="4866825" y="1614025"/>
            <a:ext cx="3260700" cy="2710200"/>
          </a:xfrm>
          <a:prstGeom prst="rect">
            <a:avLst/>
          </a:prstGeom>
        </p:spPr>
        <p:txBody>
          <a:bodyPr anchorCtr="0" anchor="t" bIns="91425" lIns="91425" spcFirstLastPara="1" rIns="91425" wrap="square" tIns="91425">
            <a:normAutofit/>
          </a:bodyPr>
          <a:lstStyle/>
          <a:p>
            <a:pPr indent="7239" lvl="0" marL="74593" marR="194386" rtl="0" algn="ctr">
              <a:lnSpc>
                <a:spcPct val="95787"/>
              </a:lnSpc>
              <a:spcBef>
                <a:spcPts val="0"/>
              </a:spcBef>
              <a:spcAft>
                <a:spcPts val="0"/>
              </a:spcAft>
              <a:buClr>
                <a:schemeClr val="dk1"/>
              </a:buClr>
              <a:buSzPts val="1100"/>
              <a:buFont typeface="Arial"/>
              <a:buNone/>
            </a:pPr>
            <a:r>
              <a:rPr b="1" lang="en" sz="2150">
                <a:solidFill>
                  <a:srgbClr val="323537"/>
                </a:solidFill>
                <a:latin typeface="Handlee"/>
                <a:ea typeface="Handlee"/>
                <a:cs typeface="Handlee"/>
                <a:sym typeface="Handlee"/>
              </a:rPr>
              <a:t>Visualiseerimine</a:t>
            </a:r>
            <a:r>
              <a:rPr lang="en" sz="2150">
                <a:solidFill>
                  <a:srgbClr val="323537"/>
                </a:solidFill>
                <a:latin typeface="Handlee"/>
                <a:ea typeface="Handlee"/>
                <a:cs typeface="Handlee"/>
                <a:sym typeface="Handlee"/>
              </a:rPr>
              <a:t> - see on meetod, mille tulemusel info on kujutatud visuaalsel kujul (nt pildid, diagrammid, tabelid jne). </a:t>
            </a:r>
            <a:endParaRPr sz="1500">
              <a:solidFill>
                <a:srgbClr val="323537"/>
              </a:solidFill>
              <a:latin typeface="Handlee"/>
              <a:ea typeface="Handlee"/>
              <a:cs typeface="Handlee"/>
              <a:sym typeface="Handlee"/>
            </a:endParaRPr>
          </a:p>
        </p:txBody>
      </p:sp>
      <p:sp>
        <p:nvSpPr>
          <p:cNvPr id="323" name="Google Shape;323;p47"/>
          <p:cNvSpPr/>
          <p:nvPr/>
        </p:nvSpPr>
        <p:spPr>
          <a:xfrm>
            <a:off x="410250" y="82950"/>
            <a:ext cx="3924300" cy="3504900"/>
          </a:xfrm>
          <a:prstGeom prst="ellipse">
            <a:avLst/>
          </a:prstGeom>
          <a:solidFill>
            <a:srgbClr val="8ABF40"/>
          </a:solidFill>
          <a:ln cap="flat" cmpd="sng" w="9525">
            <a:solidFill>
              <a:srgbClr val="8ABF4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sz="2100">
                <a:solidFill>
                  <a:srgbClr val="323537"/>
                </a:solidFill>
                <a:latin typeface="Handlee"/>
                <a:ea typeface="Handlee"/>
                <a:cs typeface="Handlee"/>
                <a:sym typeface="Handlee"/>
              </a:rPr>
              <a:t>Visualiseerimine</a:t>
            </a:r>
            <a:r>
              <a:rPr lang="en" sz="2100">
                <a:solidFill>
                  <a:srgbClr val="323537"/>
                </a:solidFill>
                <a:latin typeface="Handlee"/>
                <a:ea typeface="Handlee"/>
                <a:cs typeface="Handlee"/>
                <a:sym typeface="Handlee"/>
              </a:rPr>
              <a:t> -  mõttes paari minuti jooksul millegi laheda ja Sinus hea tunde tekitava     kujutamine, see on nagu vaimne puhkusereis.</a:t>
            </a:r>
            <a:endParaRPr sz="2500">
              <a:solidFill>
                <a:srgbClr val="323537"/>
              </a:solidFill>
              <a:latin typeface="Handlee"/>
              <a:ea typeface="Handlee"/>
              <a:cs typeface="Handlee"/>
              <a:sym typeface="Handlee"/>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7" name="Shape 327"/>
        <p:cNvGrpSpPr/>
        <p:nvPr/>
      </p:nvGrpSpPr>
      <p:grpSpPr>
        <a:xfrm>
          <a:off x="0" y="0"/>
          <a:ext cx="0" cy="0"/>
          <a:chOff x="0" y="0"/>
          <a:chExt cx="0" cy="0"/>
        </a:xfrm>
      </p:grpSpPr>
      <p:pic>
        <p:nvPicPr>
          <p:cNvPr id="328" name="Google Shape;328;p48"/>
          <p:cNvPicPr preferRelativeResize="0"/>
          <p:nvPr/>
        </p:nvPicPr>
        <p:blipFill>
          <a:blip r:embed="rId4">
            <a:alphaModFix/>
          </a:blip>
          <a:stretch>
            <a:fillRect/>
          </a:stretch>
        </p:blipFill>
        <p:spPr>
          <a:xfrm>
            <a:off x="1521100" y="172763"/>
            <a:ext cx="6101801" cy="460387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2" name="Shape 332"/>
        <p:cNvGrpSpPr/>
        <p:nvPr/>
      </p:nvGrpSpPr>
      <p:grpSpPr>
        <a:xfrm>
          <a:off x="0" y="0"/>
          <a:ext cx="0" cy="0"/>
          <a:chOff x="0" y="0"/>
          <a:chExt cx="0" cy="0"/>
        </a:xfrm>
      </p:grpSpPr>
      <p:sp>
        <p:nvSpPr>
          <p:cNvPr id="333" name="Google Shape;333;p49"/>
          <p:cNvSpPr/>
          <p:nvPr/>
        </p:nvSpPr>
        <p:spPr>
          <a:xfrm>
            <a:off x="311700" y="964375"/>
            <a:ext cx="8648400" cy="27774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49"/>
          <p:cNvSpPr txBox="1"/>
          <p:nvPr>
            <p:ph idx="1" type="body"/>
          </p:nvPr>
        </p:nvSpPr>
        <p:spPr>
          <a:xfrm>
            <a:off x="375600" y="1115275"/>
            <a:ext cx="8520600" cy="2666400"/>
          </a:xfrm>
          <a:prstGeom prst="rect">
            <a:avLst/>
          </a:prstGeom>
        </p:spPr>
        <p:txBody>
          <a:bodyPr anchorCtr="0" anchor="t" bIns="91425" lIns="91425" spcFirstLastPara="1" rIns="91425" wrap="square" tIns="91425">
            <a:normAutofit lnSpcReduction="10000"/>
          </a:bodyPr>
          <a:lstStyle/>
          <a:p>
            <a:pPr indent="0" lvl="0" marL="0" rtl="0" algn="ctr">
              <a:lnSpc>
                <a:spcPct val="150000"/>
              </a:lnSpc>
              <a:spcBef>
                <a:spcPts val="0"/>
              </a:spcBef>
              <a:spcAft>
                <a:spcPts val="0"/>
              </a:spcAft>
              <a:buClr>
                <a:schemeClr val="dk1"/>
              </a:buClr>
              <a:buSzPts val="1100"/>
              <a:buFont typeface="Arial"/>
              <a:buNone/>
            </a:pPr>
            <a:r>
              <a:rPr lang="en" sz="2300">
                <a:solidFill>
                  <a:srgbClr val="EFEFEF"/>
                </a:solidFill>
                <a:latin typeface="Handlee"/>
                <a:ea typeface="Handlee"/>
                <a:cs typeface="Handlee"/>
                <a:sym typeface="Handlee"/>
              </a:rPr>
              <a:t>,,Mitte ära proovi, vaid tee. Kui tahad ainult proovida, siis ootadki, et miski viltu läheks ja midagi välja ei tule. Proovimine on lihtsalt selline ette ära õigustamine, ette vabandamine. Ei ole mingit proovimist.</a:t>
            </a:r>
            <a:endParaRPr sz="2300">
              <a:solidFill>
                <a:srgbClr val="EFEFEF"/>
              </a:solidFill>
              <a:latin typeface="Handlee"/>
              <a:ea typeface="Handlee"/>
              <a:cs typeface="Handlee"/>
              <a:sym typeface="Handlee"/>
            </a:endParaRPr>
          </a:p>
          <a:p>
            <a:pPr indent="0" lvl="0" marL="0" rtl="0" algn="ctr">
              <a:lnSpc>
                <a:spcPct val="150000"/>
              </a:lnSpc>
              <a:spcBef>
                <a:spcPts val="0"/>
              </a:spcBef>
              <a:spcAft>
                <a:spcPts val="0"/>
              </a:spcAft>
              <a:buClr>
                <a:schemeClr val="dk1"/>
              </a:buClr>
              <a:buSzPts val="1100"/>
              <a:buFont typeface="Arial"/>
              <a:buNone/>
            </a:pPr>
            <a:r>
              <a:rPr lang="en" sz="2300">
                <a:solidFill>
                  <a:srgbClr val="EFEFEF"/>
                </a:solidFill>
                <a:latin typeface="Handlee"/>
                <a:ea typeface="Handlee"/>
                <a:cs typeface="Handlee"/>
                <a:sym typeface="Handlee"/>
              </a:rPr>
              <a:t>Sa kas teed midagi või siis ei tee midagi.’’</a:t>
            </a:r>
            <a:endParaRPr sz="2300">
              <a:solidFill>
                <a:srgbClr val="EFEFEF"/>
              </a:solidFill>
              <a:latin typeface="Handlee"/>
              <a:ea typeface="Handlee"/>
              <a:cs typeface="Handlee"/>
              <a:sym typeface="Handlee"/>
            </a:endParaRPr>
          </a:p>
          <a:p>
            <a:pPr indent="0" lvl="0" marL="0" rtl="0" algn="just">
              <a:lnSpc>
                <a:spcPct val="150000"/>
              </a:lnSpc>
              <a:spcBef>
                <a:spcPts val="0"/>
              </a:spcBef>
              <a:spcAft>
                <a:spcPts val="0"/>
              </a:spcAft>
              <a:buNone/>
            </a:pPr>
            <a:br>
              <a:rPr lang="en" sz="1000">
                <a:solidFill>
                  <a:schemeClr val="dk1"/>
                </a:solidFill>
                <a:latin typeface="Handlee"/>
                <a:ea typeface="Handlee"/>
                <a:cs typeface="Handlee"/>
                <a:sym typeface="Handlee"/>
              </a:rPr>
            </a:br>
            <a:endParaRPr>
              <a:latin typeface="Handlee"/>
              <a:ea typeface="Handlee"/>
              <a:cs typeface="Handlee"/>
              <a:sym typeface="Handlee"/>
            </a:endParaRPr>
          </a:p>
        </p:txBody>
      </p:sp>
      <p:pic>
        <p:nvPicPr>
          <p:cNvPr id="335" name="Google Shape;335;p49"/>
          <p:cNvPicPr preferRelativeResize="0"/>
          <p:nvPr/>
        </p:nvPicPr>
        <p:blipFill>
          <a:blip r:embed="rId3">
            <a:alphaModFix/>
          </a:blip>
          <a:stretch>
            <a:fillRect/>
          </a:stretch>
        </p:blipFill>
        <p:spPr>
          <a:xfrm>
            <a:off x="280925" y="3345475"/>
            <a:ext cx="1329326" cy="127744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5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i="1" lang="en">
                <a:solidFill>
                  <a:srgbClr val="F9B233"/>
                </a:solidFill>
                <a:latin typeface="Handlee"/>
                <a:ea typeface="Handlee"/>
                <a:cs typeface="Handlee"/>
                <a:sym typeface="Handlee"/>
              </a:rPr>
              <a:t>Lisa siia näidis pilt karbist, mille õpilastega teed.</a:t>
            </a:r>
            <a:endParaRPr i="1">
              <a:solidFill>
                <a:srgbClr val="F9B233"/>
              </a:solidFill>
              <a:latin typeface="Handlee"/>
              <a:ea typeface="Handlee"/>
              <a:cs typeface="Handlee"/>
              <a:sym typeface="Handlee"/>
            </a:endParaRPr>
          </a:p>
        </p:txBody>
      </p:sp>
      <p:sp>
        <p:nvSpPr>
          <p:cNvPr id="341" name="Google Shape;341;p5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5" name="Shape 345"/>
        <p:cNvGrpSpPr/>
        <p:nvPr/>
      </p:nvGrpSpPr>
      <p:grpSpPr>
        <a:xfrm>
          <a:off x="0" y="0"/>
          <a:ext cx="0" cy="0"/>
          <a:chOff x="0" y="0"/>
          <a:chExt cx="0" cy="0"/>
        </a:xfrm>
      </p:grpSpPr>
      <p:sp>
        <p:nvSpPr>
          <p:cNvPr id="346" name="Google Shape;346;p51"/>
          <p:cNvSpPr txBox="1"/>
          <p:nvPr>
            <p:ph idx="1" type="body"/>
          </p:nvPr>
        </p:nvSpPr>
        <p:spPr>
          <a:xfrm>
            <a:off x="624400" y="1141275"/>
            <a:ext cx="7681200" cy="1025100"/>
          </a:xfrm>
          <a:prstGeom prst="rect">
            <a:avLst/>
          </a:prstGeom>
        </p:spPr>
        <p:txBody>
          <a:bodyPr anchorCtr="0" anchor="t" bIns="91425" lIns="91425" spcFirstLastPara="1" rIns="91425" wrap="square" tIns="91425">
            <a:normAutofit/>
          </a:bodyPr>
          <a:lstStyle/>
          <a:p>
            <a:pPr indent="0" lvl="0" marL="0" rtl="0" algn="ctr">
              <a:lnSpc>
                <a:spcPct val="100000"/>
              </a:lnSpc>
              <a:spcBef>
                <a:spcPts val="0"/>
              </a:spcBef>
              <a:spcAft>
                <a:spcPts val="0"/>
              </a:spcAft>
              <a:buNone/>
            </a:pPr>
            <a:r>
              <a:rPr lang="en" sz="2400">
                <a:solidFill>
                  <a:srgbClr val="323537"/>
                </a:solidFill>
                <a:latin typeface="Handlee"/>
                <a:ea typeface="Handlee"/>
                <a:cs typeface="Handlee"/>
                <a:sym typeface="Handlee"/>
              </a:rPr>
              <a:t>Millal täidan oma eesmärgid? </a:t>
            </a:r>
            <a:endParaRPr sz="2400">
              <a:solidFill>
                <a:srgbClr val="323537"/>
              </a:solidFill>
              <a:latin typeface="Handlee"/>
              <a:ea typeface="Handlee"/>
              <a:cs typeface="Handlee"/>
              <a:sym typeface="Handlee"/>
            </a:endParaRPr>
          </a:p>
        </p:txBody>
      </p:sp>
      <p:pic>
        <p:nvPicPr>
          <p:cNvPr id="347" name="Google Shape;347;p51"/>
          <p:cNvPicPr preferRelativeResize="0"/>
          <p:nvPr/>
        </p:nvPicPr>
        <p:blipFill>
          <a:blip r:embed="rId4">
            <a:alphaModFix/>
          </a:blip>
          <a:stretch>
            <a:fillRect/>
          </a:stretch>
        </p:blipFill>
        <p:spPr>
          <a:xfrm>
            <a:off x="311700" y="289350"/>
            <a:ext cx="1033000" cy="1026075"/>
          </a:xfrm>
          <a:prstGeom prst="rect">
            <a:avLst/>
          </a:prstGeom>
          <a:noFill/>
          <a:ln>
            <a:noFill/>
          </a:ln>
        </p:spPr>
      </p:pic>
      <p:pic>
        <p:nvPicPr>
          <p:cNvPr id="348" name="Google Shape;348;p51"/>
          <p:cNvPicPr preferRelativeResize="0"/>
          <p:nvPr/>
        </p:nvPicPr>
        <p:blipFill>
          <a:blip r:embed="rId5">
            <a:alphaModFix/>
          </a:blip>
          <a:stretch>
            <a:fillRect/>
          </a:stretch>
        </p:blipFill>
        <p:spPr>
          <a:xfrm>
            <a:off x="2206550" y="1960175"/>
            <a:ext cx="4730890" cy="266112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2" name="Shape 352"/>
        <p:cNvGrpSpPr/>
        <p:nvPr/>
      </p:nvGrpSpPr>
      <p:grpSpPr>
        <a:xfrm>
          <a:off x="0" y="0"/>
          <a:ext cx="0" cy="0"/>
          <a:chOff x="0" y="0"/>
          <a:chExt cx="0" cy="0"/>
        </a:xfrm>
      </p:grpSpPr>
      <p:sp>
        <p:nvSpPr>
          <p:cNvPr id="353" name="Google Shape;353;p52"/>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52"/>
          <p:cNvSpPr/>
          <p:nvPr/>
        </p:nvSpPr>
        <p:spPr>
          <a:xfrm>
            <a:off x="367700" y="3266550"/>
            <a:ext cx="6024900" cy="15762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52"/>
          <p:cNvSpPr txBox="1"/>
          <p:nvPr>
            <p:ph type="ctrTitle"/>
          </p:nvPr>
        </p:nvSpPr>
        <p:spPr>
          <a:xfrm>
            <a:off x="367708" y="688550"/>
            <a:ext cx="8520600" cy="20526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5</a:t>
            </a:r>
            <a:r>
              <a:rPr b="1" lang="en" sz="5250">
                <a:solidFill>
                  <a:schemeClr val="dk2"/>
                </a:solidFill>
                <a:latin typeface="Handlee"/>
                <a:ea typeface="Handlee"/>
                <a:cs typeface="Handlee"/>
                <a:sym typeface="Handlee"/>
              </a:rPr>
              <a:t>   </a:t>
            </a:r>
            <a:r>
              <a:rPr b="1" lang="en" sz="5250">
                <a:solidFill>
                  <a:srgbClr val="323537"/>
                </a:solidFill>
                <a:latin typeface="Handlee"/>
                <a:ea typeface="Handlee"/>
                <a:cs typeface="Handlee"/>
                <a:sym typeface="Handlee"/>
              </a:rPr>
              <a:t>Soovide maksumus</a:t>
            </a:r>
            <a:endParaRPr sz="9500">
              <a:solidFill>
                <a:srgbClr val="323537"/>
              </a:solidFill>
              <a:latin typeface="Handlee"/>
              <a:ea typeface="Handlee"/>
              <a:cs typeface="Handlee"/>
              <a:sym typeface="Handlee"/>
            </a:endParaRPr>
          </a:p>
        </p:txBody>
      </p:sp>
      <p:sp>
        <p:nvSpPr>
          <p:cNvPr id="356" name="Google Shape;356;p52"/>
          <p:cNvSpPr txBox="1"/>
          <p:nvPr>
            <p:ph idx="1" type="subTitle"/>
          </p:nvPr>
        </p:nvSpPr>
        <p:spPr>
          <a:xfrm>
            <a:off x="507075" y="3766725"/>
            <a:ext cx="5578500" cy="792600"/>
          </a:xfrm>
          <a:prstGeom prst="rect">
            <a:avLst/>
          </a:prstGeom>
        </p:spPr>
        <p:txBody>
          <a:bodyPr anchorCtr="0" anchor="t" bIns="91425" lIns="91425" spcFirstLastPara="1" rIns="91425" wrap="square" tIns="91425">
            <a:noAutofit/>
          </a:bodyPr>
          <a:lstStyle/>
          <a:p>
            <a:pPr indent="-374650" lvl="0" marL="457200" rtl="0" algn="l">
              <a:spcBef>
                <a:spcPts val="0"/>
              </a:spcBef>
              <a:spcAft>
                <a:spcPts val="0"/>
              </a:spcAft>
              <a:buClr>
                <a:srgbClr val="323537"/>
              </a:buClr>
              <a:buSzPts val="2300"/>
              <a:buFont typeface="Handlee"/>
              <a:buAutoNum type="arabicPeriod"/>
            </a:pPr>
            <a:r>
              <a:rPr lang="en" sz="2300">
                <a:solidFill>
                  <a:srgbClr val="323537"/>
                </a:solidFill>
                <a:latin typeface="Handlee"/>
                <a:ea typeface="Handlee"/>
                <a:cs typeface="Handlee"/>
                <a:sym typeface="Handlee"/>
              </a:rPr>
              <a:t>Oskan arvutada enda soovide maksumust.</a:t>
            </a:r>
            <a:endParaRPr sz="2300">
              <a:solidFill>
                <a:srgbClr val="323537"/>
              </a:solidFill>
              <a:latin typeface="Handlee"/>
              <a:ea typeface="Handlee"/>
              <a:cs typeface="Handlee"/>
              <a:sym typeface="Handlee"/>
            </a:endParaRPr>
          </a:p>
        </p:txBody>
      </p:sp>
      <p:pic>
        <p:nvPicPr>
          <p:cNvPr id="357" name="Google Shape;357;p52"/>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1" name="Shape 361"/>
        <p:cNvGrpSpPr/>
        <p:nvPr/>
      </p:nvGrpSpPr>
      <p:grpSpPr>
        <a:xfrm>
          <a:off x="0" y="0"/>
          <a:ext cx="0" cy="0"/>
          <a:chOff x="0" y="0"/>
          <a:chExt cx="0" cy="0"/>
        </a:xfrm>
      </p:grpSpPr>
      <p:sp>
        <p:nvSpPr>
          <p:cNvPr id="362" name="Google Shape;362;p53"/>
          <p:cNvSpPr/>
          <p:nvPr/>
        </p:nvSpPr>
        <p:spPr>
          <a:xfrm>
            <a:off x="311700" y="1351350"/>
            <a:ext cx="8648400" cy="20466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53"/>
          <p:cNvSpPr txBox="1"/>
          <p:nvPr>
            <p:ph idx="1" type="body"/>
          </p:nvPr>
        </p:nvSpPr>
        <p:spPr>
          <a:xfrm>
            <a:off x="375600" y="1145900"/>
            <a:ext cx="8520600" cy="2719500"/>
          </a:xfrm>
          <a:prstGeom prst="rect">
            <a:avLst/>
          </a:prstGeom>
        </p:spPr>
        <p:txBody>
          <a:bodyPr anchorCtr="0" anchor="t" bIns="91425" lIns="91425" spcFirstLastPara="1" rIns="91425" wrap="square" tIns="91425">
            <a:noAutofit/>
          </a:bodyPr>
          <a:lstStyle/>
          <a:p>
            <a:pPr indent="0" lvl="0" marL="0" rtl="0" algn="ctr">
              <a:lnSpc>
                <a:spcPct val="150000"/>
              </a:lnSpc>
              <a:spcBef>
                <a:spcPts val="0"/>
              </a:spcBef>
              <a:spcAft>
                <a:spcPts val="0"/>
              </a:spcAft>
              <a:buNone/>
            </a:pPr>
            <a:r>
              <a:t/>
            </a:r>
            <a:endParaRPr sz="2300">
              <a:solidFill>
                <a:srgbClr val="EFEFEF"/>
              </a:solidFill>
              <a:latin typeface="Handlee"/>
              <a:ea typeface="Handlee"/>
              <a:cs typeface="Handlee"/>
              <a:sym typeface="Handlee"/>
            </a:endParaRPr>
          </a:p>
          <a:p>
            <a:pPr indent="0" lvl="0" marL="0" rtl="0" algn="ctr">
              <a:lnSpc>
                <a:spcPct val="150000"/>
              </a:lnSpc>
              <a:spcBef>
                <a:spcPts val="0"/>
              </a:spcBef>
              <a:spcAft>
                <a:spcPts val="0"/>
              </a:spcAft>
              <a:buNone/>
            </a:pPr>
            <a:r>
              <a:rPr lang="en" sz="2300">
                <a:solidFill>
                  <a:srgbClr val="EFEFEF"/>
                </a:solidFill>
                <a:latin typeface="Handlee"/>
                <a:ea typeface="Handlee"/>
                <a:cs typeface="Handlee"/>
                <a:sym typeface="Handlee"/>
              </a:rPr>
              <a:t>,,Kasvama hakkab see, millele oma elus keskendume. </a:t>
            </a:r>
            <a:endParaRPr sz="2300">
              <a:solidFill>
                <a:srgbClr val="EFEFEF"/>
              </a:solidFill>
              <a:latin typeface="Handlee"/>
              <a:ea typeface="Handlee"/>
              <a:cs typeface="Handlee"/>
              <a:sym typeface="Handlee"/>
            </a:endParaRPr>
          </a:p>
          <a:p>
            <a:pPr indent="0" lvl="0" marL="0" rtl="0" algn="ctr">
              <a:lnSpc>
                <a:spcPct val="150000"/>
              </a:lnSpc>
              <a:spcBef>
                <a:spcPts val="0"/>
              </a:spcBef>
              <a:spcAft>
                <a:spcPts val="0"/>
              </a:spcAft>
              <a:buNone/>
            </a:pPr>
            <a:r>
              <a:rPr lang="en" sz="2300">
                <a:solidFill>
                  <a:srgbClr val="EFEFEF"/>
                </a:solidFill>
                <a:latin typeface="Handlee"/>
                <a:ea typeface="Handlee"/>
                <a:cs typeface="Handlee"/>
                <a:sym typeface="Handlee"/>
              </a:rPr>
              <a:t>Enamik keskendub asjadele, mida nad ei soovi, </a:t>
            </a:r>
            <a:endParaRPr sz="2300">
              <a:solidFill>
                <a:srgbClr val="EFEFEF"/>
              </a:solidFill>
              <a:latin typeface="Handlee"/>
              <a:ea typeface="Handlee"/>
              <a:cs typeface="Handlee"/>
              <a:sym typeface="Handlee"/>
            </a:endParaRPr>
          </a:p>
          <a:p>
            <a:pPr indent="0" lvl="0" marL="0" rtl="0" algn="ctr">
              <a:lnSpc>
                <a:spcPct val="150000"/>
              </a:lnSpc>
              <a:spcBef>
                <a:spcPts val="0"/>
              </a:spcBef>
              <a:spcAft>
                <a:spcPts val="0"/>
              </a:spcAft>
              <a:buNone/>
            </a:pPr>
            <a:r>
              <a:rPr lang="en" sz="2300">
                <a:solidFill>
                  <a:srgbClr val="EFEFEF"/>
                </a:solidFill>
                <a:latin typeface="Handlee"/>
                <a:ea typeface="Handlee"/>
                <a:cs typeface="Handlee"/>
                <a:sym typeface="Handlee"/>
              </a:rPr>
              <a:t>selle asemel, et kujutleda asju, mida nad soovivad.’’</a:t>
            </a:r>
            <a:endParaRPr sz="2300">
              <a:solidFill>
                <a:srgbClr val="EFEFEF"/>
              </a:solidFill>
              <a:latin typeface="Handlee"/>
              <a:ea typeface="Handlee"/>
              <a:cs typeface="Handlee"/>
              <a:sym typeface="Handlee"/>
            </a:endParaRPr>
          </a:p>
          <a:p>
            <a:pPr indent="0" lvl="0" marL="0" rtl="0" algn="just">
              <a:lnSpc>
                <a:spcPct val="150000"/>
              </a:lnSpc>
              <a:spcBef>
                <a:spcPts val="0"/>
              </a:spcBef>
              <a:spcAft>
                <a:spcPts val="0"/>
              </a:spcAft>
              <a:buNone/>
            </a:pPr>
            <a:br>
              <a:rPr lang="en" sz="2300">
                <a:solidFill>
                  <a:schemeClr val="dk1"/>
                </a:solidFill>
                <a:latin typeface="Handlee"/>
                <a:ea typeface="Handlee"/>
                <a:cs typeface="Handlee"/>
                <a:sym typeface="Handlee"/>
              </a:rPr>
            </a:br>
            <a:endParaRPr sz="2300">
              <a:latin typeface="Handlee"/>
              <a:ea typeface="Handlee"/>
              <a:cs typeface="Handlee"/>
              <a:sym typeface="Handlee"/>
            </a:endParaRPr>
          </a:p>
        </p:txBody>
      </p:sp>
      <p:pic>
        <p:nvPicPr>
          <p:cNvPr id="364" name="Google Shape;364;p53"/>
          <p:cNvPicPr preferRelativeResize="0"/>
          <p:nvPr/>
        </p:nvPicPr>
        <p:blipFill>
          <a:blip r:embed="rId3">
            <a:alphaModFix/>
          </a:blip>
          <a:stretch>
            <a:fillRect/>
          </a:stretch>
        </p:blipFill>
        <p:spPr>
          <a:xfrm>
            <a:off x="311700" y="2983075"/>
            <a:ext cx="1329326" cy="127744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pic>
        <p:nvPicPr>
          <p:cNvPr id="369" name="Google Shape;369;p54"/>
          <p:cNvPicPr preferRelativeResize="0"/>
          <p:nvPr/>
        </p:nvPicPr>
        <p:blipFill>
          <a:blip r:embed="rId3">
            <a:alphaModFix/>
          </a:blip>
          <a:stretch>
            <a:fillRect/>
          </a:stretch>
        </p:blipFill>
        <p:spPr>
          <a:xfrm>
            <a:off x="3492652" y="967463"/>
            <a:ext cx="1987025" cy="3208574"/>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3" name="Shape 373"/>
        <p:cNvGrpSpPr/>
        <p:nvPr/>
      </p:nvGrpSpPr>
      <p:grpSpPr>
        <a:xfrm>
          <a:off x="0" y="0"/>
          <a:ext cx="0" cy="0"/>
          <a:chOff x="0" y="0"/>
          <a:chExt cx="0" cy="0"/>
        </a:xfrm>
      </p:grpSpPr>
      <p:pic>
        <p:nvPicPr>
          <p:cNvPr id="374" name="Google Shape;374;p55"/>
          <p:cNvPicPr preferRelativeResize="0"/>
          <p:nvPr/>
        </p:nvPicPr>
        <p:blipFill>
          <a:blip r:embed="rId4">
            <a:alphaModFix/>
          </a:blip>
          <a:stretch>
            <a:fillRect/>
          </a:stretch>
        </p:blipFill>
        <p:spPr>
          <a:xfrm>
            <a:off x="163650" y="1286625"/>
            <a:ext cx="8577127" cy="3429976"/>
          </a:xfrm>
          <a:prstGeom prst="rect">
            <a:avLst/>
          </a:prstGeom>
          <a:noFill/>
          <a:ln>
            <a:noFill/>
          </a:ln>
        </p:spPr>
      </p:pic>
      <p:sp>
        <p:nvSpPr>
          <p:cNvPr id="375" name="Google Shape;375;p55"/>
          <p:cNvSpPr txBox="1"/>
          <p:nvPr>
            <p:ph idx="4294967295" type="title"/>
          </p:nvPr>
        </p:nvSpPr>
        <p:spPr>
          <a:xfrm>
            <a:off x="229650" y="501675"/>
            <a:ext cx="8684700" cy="57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990"/>
              <a:buFont typeface="Arial"/>
              <a:buNone/>
            </a:pPr>
            <a:r>
              <a:rPr b="1" lang="en" sz="2000">
                <a:solidFill>
                  <a:srgbClr val="323537"/>
                </a:solidFill>
                <a:latin typeface="Handlee"/>
                <a:ea typeface="Handlee"/>
                <a:cs typeface="Handlee"/>
                <a:sym typeface="Handlee"/>
              </a:rPr>
              <a:t>Otsusta, kas järgmiste tegevuste puhul on tegemist soovi või vajadusega?</a:t>
            </a:r>
            <a:endParaRPr b="1" sz="2000">
              <a:solidFill>
                <a:srgbClr val="323537"/>
              </a:solidFill>
              <a:latin typeface="Handlee"/>
              <a:ea typeface="Handlee"/>
              <a:cs typeface="Handlee"/>
              <a:sym typeface="Handlee"/>
            </a:endParaRPr>
          </a:p>
          <a:p>
            <a:pPr indent="0" lvl="0" marL="0" rtl="0" algn="l">
              <a:spcBef>
                <a:spcPts val="0"/>
              </a:spcBef>
              <a:spcAft>
                <a:spcPts val="0"/>
              </a:spcAft>
              <a:buSzPts val="990"/>
              <a:buNone/>
            </a:pPr>
            <a:r>
              <a:t/>
            </a:r>
            <a:endParaRPr b="1" sz="1520">
              <a:solidFill>
                <a:srgbClr val="323537"/>
              </a:solidFill>
              <a:latin typeface="Handlee"/>
              <a:ea typeface="Handlee"/>
              <a:cs typeface="Handlee"/>
              <a:sym typeface="Handlee"/>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9" name="Shape 379"/>
        <p:cNvGrpSpPr/>
        <p:nvPr/>
      </p:nvGrpSpPr>
      <p:grpSpPr>
        <a:xfrm>
          <a:off x="0" y="0"/>
          <a:ext cx="0" cy="0"/>
          <a:chOff x="0" y="0"/>
          <a:chExt cx="0" cy="0"/>
        </a:xfrm>
      </p:grpSpPr>
      <p:pic>
        <p:nvPicPr>
          <p:cNvPr id="380" name="Google Shape;380;p56"/>
          <p:cNvPicPr preferRelativeResize="0"/>
          <p:nvPr/>
        </p:nvPicPr>
        <p:blipFill>
          <a:blip r:embed="rId4">
            <a:alphaModFix/>
          </a:blip>
          <a:stretch>
            <a:fillRect/>
          </a:stretch>
        </p:blipFill>
        <p:spPr>
          <a:xfrm>
            <a:off x="112750" y="765961"/>
            <a:ext cx="9031249" cy="3611588"/>
          </a:xfrm>
          <a:prstGeom prst="rect">
            <a:avLst/>
          </a:prstGeom>
          <a:noFill/>
          <a:ln>
            <a:noFill/>
          </a:ln>
        </p:spPr>
      </p:pic>
      <p:sp>
        <p:nvSpPr>
          <p:cNvPr id="381" name="Google Shape;381;p56"/>
          <p:cNvSpPr txBox="1"/>
          <p:nvPr/>
        </p:nvSpPr>
        <p:spPr>
          <a:xfrm>
            <a:off x="7021725" y="1600325"/>
            <a:ext cx="535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382" name="Google Shape;382;p56"/>
          <p:cNvSpPr/>
          <p:nvPr/>
        </p:nvSpPr>
        <p:spPr>
          <a:xfrm>
            <a:off x="6782150" y="150162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56"/>
          <p:cNvSpPr/>
          <p:nvPr/>
        </p:nvSpPr>
        <p:spPr>
          <a:xfrm>
            <a:off x="7920975" y="2072850"/>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56"/>
          <p:cNvSpPr/>
          <p:nvPr/>
        </p:nvSpPr>
        <p:spPr>
          <a:xfrm>
            <a:off x="7920975" y="268597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56"/>
          <p:cNvSpPr/>
          <p:nvPr/>
        </p:nvSpPr>
        <p:spPr>
          <a:xfrm>
            <a:off x="6782150" y="318487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56"/>
          <p:cNvSpPr/>
          <p:nvPr/>
        </p:nvSpPr>
        <p:spPr>
          <a:xfrm>
            <a:off x="6782150" y="376002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pic>
        <p:nvPicPr>
          <p:cNvPr id="391" name="Google Shape;391;p57"/>
          <p:cNvPicPr preferRelativeResize="0"/>
          <p:nvPr/>
        </p:nvPicPr>
        <p:blipFill>
          <a:blip r:embed="rId3">
            <a:alphaModFix/>
          </a:blip>
          <a:stretch>
            <a:fillRect/>
          </a:stretch>
        </p:blipFill>
        <p:spPr>
          <a:xfrm>
            <a:off x="216900" y="194400"/>
            <a:ext cx="8774702" cy="4675051"/>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pic>
        <p:nvPicPr>
          <p:cNvPr id="396" name="Google Shape;396;p58"/>
          <p:cNvPicPr preferRelativeResize="0"/>
          <p:nvPr/>
        </p:nvPicPr>
        <p:blipFill>
          <a:blip r:embed="rId3">
            <a:alphaModFix/>
          </a:blip>
          <a:stretch>
            <a:fillRect/>
          </a:stretch>
        </p:blipFill>
        <p:spPr>
          <a:xfrm>
            <a:off x="188775" y="188175"/>
            <a:ext cx="8841498" cy="4677325"/>
          </a:xfrm>
          <a:prstGeom prst="rect">
            <a:avLst/>
          </a:prstGeom>
          <a:noFill/>
          <a:ln>
            <a:noFill/>
          </a:ln>
        </p:spPr>
      </p:pic>
      <p:sp>
        <p:nvSpPr>
          <p:cNvPr id="397" name="Google Shape;397;p58"/>
          <p:cNvSpPr txBox="1"/>
          <p:nvPr/>
        </p:nvSpPr>
        <p:spPr>
          <a:xfrm>
            <a:off x="3653775" y="2009000"/>
            <a:ext cx="1296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Lennupiletid</a:t>
            </a:r>
            <a:endParaRPr>
              <a:solidFill>
                <a:srgbClr val="FF9900"/>
              </a:solidFill>
            </a:endParaRPr>
          </a:p>
        </p:txBody>
      </p:sp>
      <p:sp>
        <p:nvSpPr>
          <p:cNvPr id="398" name="Google Shape;398;p58"/>
          <p:cNvSpPr txBox="1"/>
          <p:nvPr/>
        </p:nvSpPr>
        <p:spPr>
          <a:xfrm>
            <a:off x="3653775" y="2516300"/>
            <a:ext cx="986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Toit</a:t>
            </a:r>
            <a:endParaRPr>
              <a:solidFill>
                <a:srgbClr val="FF9900"/>
              </a:solidFill>
            </a:endParaRPr>
          </a:p>
        </p:txBody>
      </p:sp>
      <p:sp>
        <p:nvSpPr>
          <p:cNvPr id="399" name="Google Shape;399;p58"/>
          <p:cNvSpPr txBox="1"/>
          <p:nvPr/>
        </p:nvSpPr>
        <p:spPr>
          <a:xfrm>
            <a:off x="3681975" y="2967225"/>
            <a:ext cx="1141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Majutus</a:t>
            </a:r>
            <a:endParaRPr>
              <a:solidFill>
                <a:srgbClr val="FF9900"/>
              </a:solidFill>
            </a:endParaRPr>
          </a:p>
        </p:txBody>
      </p:sp>
      <p:sp>
        <p:nvSpPr>
          <p:cNvPr id="400" name="Google Shape;400;p58"/>
          <p:cNvSpPr txBox="1"/>
          <p:nvPr/>
        </p:nvSpPr>
        <p:spPr>
          <a:xfrm>
            <a:off x="3653775" y="3474525"/>
            <a:ext cx="1071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Viisa</a:t>
            </a:r>
            <a:endParaRPr>
              <a:solidFill>
                <a:srgbClr val="FF9900"/>
              </a:solidFill>
            </a:endParaRPr>
          </a:p>
        </p:txBody>
      </p:sp>
      <p:sp>
        <p:nvSpPr>
          <p:cNvPr id="401" name="Google Shape;401;p58"/>
          <p:cNvSpPr txBox="1"/>
          <p:nvPr/>
        </p:nvSpPr>
        <p:spPr>
          <a:xfrm>
            <a:off x="3667875" y="3874725"/>
            <a:ext cx="1268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Meelelahutus</a:t>
            </a:r>
            <a:endParaRPr>
              <a:solidFill>
                <a:srgbClr val="FF9900"/>
              </a:solidFill>
            </a:endParaRPr>
          </a:p>
        </p:txBody>
      </p:sp>
      <p:sp>
        <p:nvSpPr>
          <p:cNvPr id="402" name="Google Shape;402;p58"/>
          <p:cNvSpPr txBox="1"/>
          <p:nvPr/>
        </p:nvSpPr>
        <p:spPr>
          <a:xfrm>
            <a:off x="5260250" y="2023075"/>
            <a:ext cx="747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480 €</a:t>
            </a:r>
            <a:endParaRPr>
              <a:solidFill>
                <a:srgbClr val="FF9900"/>
              </a:solidFill>
            </a:endParaRPr>
          </a:p>
        </p:txBody>
      </p:sp>
      <p:sp>
        <p:nvSpPr>
          <p:cNvPr id="403" name="Google Shape;403;p58"/>
          <p:cNvSpPr txBox="1"/>
          <p:nvPr/>
        </p:nvSpPr>
        <p:spPr>
          <a:xfrm>
            <a:off x="5260250" y="2423275"/>
            <a:ext cx="747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460 €</a:t>
            </a:r>
            <a:endParaRPr>
              <a:solidFill>
                <a:srgbClr val="FF9900"/>
              </a:solidFill>
            </a:endParaRPr>
          </a:p>
        </p:txBody>
      </p:sp>
      <p:sp>
        <p:nvSpPr>
          <p:cNvPr id="404" name="Google Shape;404;p58"/>
          <p:cNvSpPr txBox="1"/>
          <p:nvPr/>
        </p:nvSpPr>
        <p:spPr>
          <a:xfrm>
            <a:off x="5302525" y="2939050"/>
            <a:ext cx="747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540 €</a:t>
            </a:r>
            <a:endParaRPr>
              <a:solidFill>
                <a:srgbClr val="FF9900"/>
              </a:solidFill>
            </a:endParaRPr>
          </a:p>
        </p:txBody>
      </p:sp>
      <p:sp>
        <p:nvSpPr>
          <p:cNvPr id="405" name="Google Shape;405;p58"/>
          <p:cNvSpPr txBox="1"/>
          <p:nvPr/>
        </p:nvSpPr>
        <p:spPr>
          <a:xfrm>
            <a:off x="5260225" y="3446350"/>
            <a:ext cx="803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140 €</a:t>
            </a:r>
            <a:endParaRPr>
              <a:solidFill>
                <a:srgbClr val="FF9900"/>
              </a:solidFill>
            </a:endParaRPr>
          </a:p>
        </p:txBody>
      </p:sp>
      <p:sp>
        <p:nvSpPr>
          <p:cNvPr id="406" name="Google Shape;406;p58"/>
          <p:cNvSpPr txBox="1"/>
          <p:nvPr/>
        </p:nvSpPr>
        <p:spPr>
          <a:xfrm>
            <a:off x="5260250" y="3874725"/>
            <a:ext cx="803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100 €</a:t>
            </a:r>
            <a:endParaRPr>
              <a:solidFill>
                <a:srgbClr val="FF9900"/>
              </a:solidFill>
            </a:endParaRPr>
          </a:p>
        </p:txBody>
      </p:sp>
      <p:sp>
        <p:nvSpPr>
          <p:cNvPr id="407" name="Google Shape;407;p58"/>
          <p:cNvSpPr txBox="1"/>
          <p:nvPr/>
        </p:nvSpPr>
        <p:spPr>
          <a:xfrm>
            <a:off x="5260250" y="4353850"/>
            <a:ext cx="915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1720 €</a:t>
            </a:r>
            <a:endParaRPr>
              <a:solidFill>
                <a:srgbClr val="FF9900"/>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pic>
        <p:nvPicPr>
          <p:cNvPr id="412" name="Google Shape;412;p59"/>
          <p:cNvPicPr preferRelativeResize="0"/>
          <p:nvPr/>
        </p:nvPicPr>
        <p:blipFill>
          <a:blip r:embed="rId3">
            <a:alphaModFix/>
          </a:blip>
          <a:stretch>
            <a:fillRect/>
          </a:stretch>
        </p:blipFill>
        <p:spPr>
          <a:xfrm>
            <a:off x="-497750" y="-51850"/>
            <a:ext cx="9641751" cy="5278301"/>
          </a:xfrm>
          <a:prstGeom prst="rect">
            <a:avLst/>
          </a:prstGeom>
          <a:noFill/>
          <a:ln>
            <a:noFill/>
          </a:ln>
        </p:spPr>
      </p:pic>
      <p:pic>
        <p:nvPicPr>
          <p:cNvPr id="413" name="Google Shape;413;p59"/>
          <p:cNvPicPr preferRelativeResize="0"/>
          <p:nvPr/>
        </p:nvPicPr>
        <p:blipFill rotWithShape="1">
          <a:blip r:embed="rId4">
            <a:alphaModFix/>
          </a:blip>
          <a:srcRect b="0" l="7103" r="10299" t="1088"/>
          <a:stretch/>
        </p:blipFill>
        <p:spPr>
          <a:xfrm>
            <a:off x="3761375" y="1905000"/>
            <a:ext cx="3634949" cy="2448476"/>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7" name="Shape 417"/>
        <p:cNvGrpSpPr/>
        <p:nvPr/>
      </p:nvGrpSpPr>
      <p:grpSpPr>
        <a:xfrm>
          <a:off x="0" y="0"/>
          <a:ext cx="0" cy="0"/>
          <a:chOff x="0" y="0"/>
          <a:chExt cx="0" cy="0"/>
        </a:xfrm>
      </p:grpSpPr>
      <p:pic>
        <p:nvPicPr>
          <p:cNvPr id="418" name="Google Shape;418;p60"/>
          <p:cNvPicPr preferRelativeResize="0"/>
          <p:nvPr/>
        </p:nvPicPr>
        <p:blipFill>
          <a:blip r:embed="rId4">
            <a:alphaModFix/>
          </a:blip>
          <a:stretch>
            <a:fillRect/>
          </a:stretch>
        </p:blipFill>
        <p:spPr>
          <a:xfrm>
            <a:off x="146550" y="1274850"/>
            <a:ext cx="8717901" cy="2070300"/>
          </a:xfrm>
          <a:prstGeom prst="rect">
            <a:avLst/>
          </a:prstGeom>
          <a:noFill/>
          <a:ln>
            <a:noFill/>
          </a:ln>
        </p:spPr>
      </p:pic>
      <p:sp>
        <p:nvSpPr>
          <p:cNvPr id="419" name="Google Shape;419;p60"/>
          <p:cNvSpPr txBox="1"/>
          <p:nvPr/>
        </p:nvSpPr>
        <p:spPr>
          <a:xfrm>
            <a:off x="2709625" y="2784050"/>
            <a:ext cx="16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23" name="Shape 423"/>
        <p:cNvGrpSpPr/>
        <p:nvPr/>
      </p:nvGrpSpPr>
      <p:grpSpPr>
        <a:xfrm>
          <a:off x="0" y="0"/>
          <a:ext cx="0" cy="0"/>
          <a:chOff x="0" y="0"/>
          <a:chExt cx="0" cy="0"/>
        </a:xfrm>
      </p:grpSpPr>
      <p:sp>
        <p:nvSpPr>
          <p:cNvPr id="424" name="Google Shape;424;p61"/>
          <p:cNvSpPr txBox="1"/>
          <p:nvPr/>
        </p:nvSpPr>
        <p:spPr>
          <a:xfrm>
            <a:off x="2709625" y="2784050"/>
            <a:ext cx="16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425" name="Google Shape;425;p61"/>
          <p:cNvPicPr preferRelativeResize="0"/>
          <p:nvPr/>
        </p:nvPicPr>
        <p:blipFill>
          <a:blip r:embed="rId4">
            <a:alphaModFix/>
          </a:blip>
          <a:stretch>
            <a:fillRect/>
          </a:stretch>
        </p:blipFill>
        <p:spPr>
          <a:xfrm>
            <a:off x="322450" y="1563975"/>
            <a:ext cx="8534973" cy="2015576"/>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pic>
        <p:nvPicPr>
          <p:cNvPr id="430" name="Google Shape;430;p62"/>
          <p:cNvPicPr preferRelativeResize="0"/>
          <p:nvPr/>
        </p:nvPicPr>
        <p:blipFill rotWithShape="1">
          <a:blip r:embed="rId3">
            <a:alphaModFix/>
          </a:blip>
          <a:srcRect b="0" l="13896" r="15526" t="0"/>
          <a:stretch/>
        </p:blipFill>
        <p:spPr>
          <a:xfrm>
            <a:off x="2985325" y="1307150"/>
            <a:ext cx="3066451" cy="244397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ABF40"/>
        </a:solidFill>
      </p:bgPr>
    </p:bg>
    <p:spTree>
      <p:nvGrpSpPr>
        <p:cNvPr id="434" name="Shape 434"/>
        <p:cNvGrpSpPr/>
        <p:nvPr/>
      </p:nvGrpSpPr>
      <p:grpSpPr>
        <a:xfrm>
          <a:off x="0" y="0"/>
          <a:ext cx="0" cy="0"/>
          <a:chOff x="0" y="0"/>
          <a:chExt cx="0" cy="0"/>
        </a:xfrm>
      </p:grpSpPr>
      <p:sp>
        <p:nvSpPr>
          <p:cNvPr id="435" name="Google Shape;435;p63"/>
          <p:cNvSpPr/>
          <p:nvPr/>
        </p:nvSpPr>
        <p:spPr>
          <a:xfrm>
            <a:off x="1416950" y="2165125"/>
            <a:ext cx="6024900" cy="15762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63"/>
          <p:cNvSpPr txBox="1"/>
          <p:nvPr>
            <p:ph type="ctrTitle"/>
          </p:nvPr>
        </p:nvSpPr>
        <p:spPr>
          <a:xfrm>
            <a:off x="1468865" y="1096225"/>
            <a:ext cx="7203300" cy="2497200"/>
          </a:xfrm>
          <a:prstGeom prst="rect">
            <a:avLst/>
          </a:prstGeom>
          <a:noFill/>
          <a:ln>
            <a:noFill/>
          </a:ln>
        </p:spPr>
        <p:txBody>
          <a:bodyPr anchorCtr="0" anchor="b" bIns="34275" lIns="68575" spcFirstLastPara="1" rIns="68575" wrap="square" tIns="34275">
            <a:noAutofit/>
          </a:bodyPr>
          <a:lstStyle/>
          <a:p>
            <a:pPr indent="0" lvl="0" marL="0" rtl="0" algn="l">
              <a:spcBef>
                <a:spcPts val="0"/>
              </a:spcBef>
              <a:spcAft>
                <a:spcPts val="0"/>
              </a:spcAft>
              <a:buClr>
                <a:schemeClr val="lt2"/>
              </a:buClr>
              <a:buSzPts val="6600"/>
              <a:buFont typeface="Century Gothic"/>
              <a:buNone/>
            </a:pPr>
            <a:r>
              <a:rPr b="1" lang="en" sz="6600">
                <a:solidFill>
                  <a:srgbClr val="323537"/>
                </a:solidFill>
                <a:latin typeface="Handlee"/>
                <a:ea typeface="Handlee"/>
                <a:cs typeface="Handlee"/>
                <a:sym typeface="Handlee"/>
              </a:rPr>
              <a:t>Kumb on kallim?</a:t>
            </a:r>
            <a:endParaRPr b="1" sz="6600">
              <a:solidFill>
                <a:srgbClr val="323537"/>
              </a:solidFill>
              <a:latin typeface="Handlee"/>
              <a:ea typeface="Handlee"/>
              <a:cs typeface="Handlee"/>
              <a:sym typeface="Handlee"/>
            </a:endParaRPr>
          </a:p>
          <a:p>
            <a:pPr indent="0" lvl="0" marL="0" rtl="0" algn="l">
              <a:spcBef>
                <a:spcPts val="0"/>
              </a:spcBef>
              <a:spcAft>
                <a:spcPts val="0"/>
              </a:spcAft>
              <a:buClr>
                <a:schemeClr val="dk1"/>
              </a:buClr>
              <a:buFont typeface="Arial"/>
              <a:buNone/>
            </a:pPr>
            <a:r>
              <a:rPr lang="en" sz="1800">
                <a:solidFill>
                  <a:schemeClr val="lt1"/>
                </a:solidFill>
                <a:latin typeface="Handlee"/>
                <a:ea typeface="Handlee"/>
                <a:cs typeface="Handlee"/>
                <a:sym typeface="Handlee"/>
              </a:rPr>
              <a:t>                                     Pildid: pixabay.com</a:t>
            </a:r>
            <a:endParaRPr b="1" sz="6600">
              <a:latin typeface="Handlee"/>
              <a:ea typeface="Handlee"/>
              <a:cs typeface="Handlee"/>
              <a:sym typeface="Handlee"/>
            </a:endParaRPr>
          </a:p>
        </p:txBody>
      </p:sp>
      <p:sp>
        <p:nvSpPr>
          <p:cNvPr id="437" name="Google Shape;437;p63"/>
          <p:cNvSpPr/>
          <p:nvPr/>
        </p:nvSpPr>
        <p:spPr>
          <a:xfrm>
            <a:off x="795625" y="207825"/>
            <a:ext cx="1989300" cy="1798200"/>
          </a:xfrm>
          <a:prstGeom prst="ellipse">
            <a:avLst/>
          </a:prstGeom>
          <a:solidFill>
            <a:srgbClr val="FBD152"/>
          </a:solidFill>
          <a:ln cap="flat" cmpd="sng" w="9525">
            <a:solidFill>
              <a:srgbClr val="8ABF4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2400">
                <a:solidFill>
                  <a:srgbClr val="8ABF40"/>
                </a:solidFill>
                <a:latin typeface="Handlee"/>
                <a:ea typeface="Handlee"/>
                <a:cs typeface="Handlee"/>
                <a:sym typeface="Handlee"/>
              </a:rPr>
              <a:t>MÄNG</a:t>
            </a:r>
            <a:r>
              <a:rPr lang="en" sz="2400">
                <a:solidFill>
                  <a:srgbClr val="FBD152"/>
                </a:solidFill>
                <a:latin typeface="Handlee"/>
                <a:ea typeface="Handlee"/>
                <a:cs typeface="Handlee"/>
                <a:sym typeface="Handlee"/>
              </a:rPr>
              <a:t> </a:t>
            </a:r>
            <a:endParaRPr sz="2400">
              <a:solidFill>
                <a:srgbClr val="FBD152"/>
              </a:solidFill>
              <a:latin typeface="Handlee"/>
              <a:ea typeface="Handlee"/>
              <a:cs typeface="Handlee"/>
              <a:sym typeface="Handlee"/>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1" name="Shape 441"/>
        <p:cNvGrpSpPr/>
        <p:nvPr/>
      </p:nvGrpSpPr>
      <p:grpSpPr>
        <a:xfrm>
          <a:off x="0" y="0"/>
          <a:ext cx="0" cy="0"/>
          <a:chOff x="0" y="0"/>
          <a:chExt cx="0" cy="0"/>
        </a:xfrm>
      </p:grpSpPr>
      <p:pic>
        <p:nvPicPr>
          <p:cNvPr id="442" name="Google Shape;442;p64"/>
          <p:cNvPicPr preferRelativeResize="0"/>
          <p:nvPr/>
        </p:nvPicPr>
        <p:blipFill rotWithShape="1">
          <a:blip r:embed="rId4">
            <a:alphaModFix/>
          </a:blip>
          <a:srcRect b="0" l="0" r="0" t="0"/>
          <a:stretch/>
        </p:blipFill>
        <p:spPr>
          <a:xfrm>
            <a:off x="200025" y="1887855"/>
            <a:ext cx="4183380" cy="2788920"/>
          </a:xfrm>
          <a:prstGeom prst="rect">
            <a:avLst/>
          </a:prstGeom>
          <a:noFill/>
          <a:ln>
            <a:noFill/>
          </a:ln>
        </p:spPr>
      </p:pic>
      <p:pic>
        <p:nvPicPr>
          <p:cNvPr id="443" name="Google Shape;443;p64"/>
          <p:cNvPicPr preferRelativeResize="0"/>
          <p:nvPr/>
        </p:nvPicPr>
        <p:blipFill rotWithShape="1">
          <a:blip r:embed="rId5">
            <a:alphaModFix/>
          </a:blip>
          <a:srcRect b="0" l="0" r="0" t="0"/>
          <a:stretch/>
        </p:blipFill>
        <p:spPr>
          <a:xfrm>
            <a:off x="4760596" y="1887855"/>
            <a:ext cx="4183380" cy="278892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47" name="Shape 447"/>
        <p:cNvGrpSpPr/>
        <p:nvPr/>
      </p:nvGrpSpPr>
      <p:grpSpPr>
        <a:xfrm>
          <a:off x="0" y="0"/>
          <a:ext cx="0" cy="0"/>
          <a:chOff x="0" y="0"/>
          <a:chExt cx="0" cy="0"/>
        </a:xfrm>
      </p:grpSpPr>
      <p:pic>
        <p:nvPicPr>
          <p:cNvPr id="448" name="Google Shape;448;p65"/>
          <p:cNvPicPr preferRelativeResize="0"/>
          <p:nvPr/>
        </p:nvPicPr>
        <p:blipFill rotWithShape="1">
          <a:blip r:embed="rId4">
            <a:alphaModFix/>
          </a:blip>
          <a:srcRect b="0" l="0" r="0" t="0"/>
          <a:stretch/>
        </p:blipFill>
        <p:spPr>
          <a:xfrm>
            <a:off x="2403447" y="1177293"/>
            <a:ext cx="4183380" cy="278892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2" name="Shape 452"/>
        <p:cNvGrpSpPr/>
        <p:nvPr/>
      </p:nvGrpSpPr>
      <p:grpSpPr>
        <a:xfrm>
          <a:off x="0" y="0"/>
          <a:ext cx="0" cy="0"/>
          <a:chOff x="0" y="0"/>
          <a:chExt cx="0" cy="0"/>
        </a:xfrm>
      </p:grpSpPr>
      <p:pic>
        <p:nvPicPr>
          <p:cNvPr id="453" name="Google Shape;453;p66"/>
          <p:cNvPicPr preferRelativeResize="0"/>
          <p:nvPr/>
        </p:nvPicPr>
        <p:blipFill rotWithShape="1">
          <a:blip r:embed="rId4">
            <a:alphaModFix/>
          </a:blip>
          <a:srcRect b="0" l="0" r="0" t="0"/>
          <a:stretch/>
        </p:blipFill>
        <p:spPr>
          <a:xfrm>
            <a:off x="296641" y="1379220"/>
            <a:ext cx="4078591" cy="3261360"/>
          </a:xfrm>
          <a:prstGeom prst="rect">
            <a:avLst/>
          </a:prstGeom>
          <a:noFill/>
          <a:ln>
            <a:noFill/>
          </a:ln>
        </p:spPr>
      </p:pic>
      <p:pic>
        <p:nvPicPr>
          <p:cNvPr id="454" name="Google Shape;454;p66"/>
          <p:cNvPicPr preferRelativeResize="0"/>
          <p:nvPr/>
        </p:nvPicPr>
        <p:blipFill rotWithShape="1">
          <a:blip r:embed="rId5">
            <a:alphaModFix/>
          </a:blip>
          <a:srcRect b="0" l="0" r="0" t="0"/>
          <a:stretch/>
        </p:blipFill>
        <p:spPr>
          <a:xfrm>
            <a:off x="4498880" y="1379220"/>
            <a:ext cx="4348478" cy="3261359"/>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8" name="Shape 458"/>
        <p:cNvGrpSpPr/>
        <p:nvPr/>
      </p:nvGrpSpPr>
      <p:grpSpPr>
        <a:xfrm>
          <a:off x="0" y="0"/>
          <a:ext cx="0" cy="0"/>
          <a:chOff x="0" y="0"/>
          <a:chExt cx="0" cy="0"/>
        </a:xfrm>
      </p:grpSpPr>
      <p:pic>
        <p:nvPicPr>
          <p:cNvPr id="459" name="Google Shape;459;p67"/>
          <p:cNvPicPr preferRelativeResize="0"/>
          <p:nvPr/>
        </p:nvPicPr>
        <p:blipFill rotWithShape="1">
          <a:blip r:embed="rId4">
            <a:alphaModFix/>
          </a:blip>
          <a:srcRect b="0" l="0" r="0" t="0"/>
          <a:stretch/>
        </p:blipFill>
        <p:spPr>
          <a:xfrm>
            <a:off x="2119041" y="1062570"/>
            <a:ext cx="4078591" cy="326136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3" name="Shape 463"/>
        <p:cNvGrpSpPr/>
        <p:nvPr/>
      </p:nvGrpSpPr>
      <p:grpSpPr>
        <a:xfrm>
          <a:off x="0" y="0"/>
          <a:ext cx="0" cy="0"/>
          <a:chOff x="0" y="0"/>
          <a:chExt cx="0" cy="0"/>
        </a:xfrm>
      </p:grpSpPr>
      <p:pic>
        <p:nvPicPr>
          <p:cNvPr id="464" name="Google Shape;464;p68"/>
          <p:cNvPicPr preferRelativeResize="0"/>
          <p:nvPr/>
        </p:nvPicPr>
        <p:blipFill rotWithShape="1">
          <a:blip r:embed="rId4">
            <a:alphaModFix/>
          </a:blip>
          <a:srcRect b="0" l="0" r="0" t="0"/>
          <a:stretch/>
        </p:blipFill>
        <p:spPr>
          <a:xfrm>
            <a:off x="720304" y="967740"/>
            <a:ext cx="3126085" cy="3802379"/>
          </a:xfrm>
          <a:prstGeom prst="rect">
            <a:avLst/>
          </a:prstGeom>
          <a:noFill/>
          <a:ln>
            <a:noFill/>
          </a:ln>
        </p:spPr>
      </p:pic>
      <p:pic>
        <p:nvPicPr>
          <p:cNvPr id="465" name="Google Shape;465;p68"/>
          <p:cNvPicPr preferRelativeResize="0"/>
          <p:nvPr/>
        </p:nvPicPr>
        <p:blipFill rotWithShape="1">
          <a:blip r:embed="rId5">
            <a:alphaModFix/>
          </a:blip>
          <a:srcRect b="0" l="0" r="0" t="0"/>
          <a:stretch/>
        </p:blipFill>
        <p:spPr>
          <a:xfrm>
            <a:off x="4189095" y="1684021"/>
            <a:ext cx="4612006" cy="3074669"/>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69" name="Shape 469"/>
        <p:cNvGrpSpPr/>
        <p:nvPr/>
      </p:nvGrpSpPr>
      <p:grpSpPr>
        <a:xfrm>
          <a:off x="0" y="0"/>
          <a:ext cx="0" cy="0"/>
          <a:chOff x="0" y="0"/>
          <a:chExt cx="0" cy="0"/>
        </a:xfrm>
      </p:grpSpPr>
      <p:pic>
        <p:nvPicPr>
          <p:cNvPr id="470" name="Google Shape;470;p69"/>
          <p:cNvPicPr preferRelativeResize="0"/>
          <p:nvPr/>
        </p:nvPicPr>
        <p:blipFill rotWithShape="1">
          <a:blip r:embed="rId4">
            <a:alphaModFix/>
          </a:blip>
          <a:srcRect b="0" l="0" r="0" t="0"/>
          <a:stretch/>
        </p:blipFill>
        <p:spPr>
          <a:xfrm>
            <a:off x="1565325" y="793276"/>
            <a:ext cx="5188224" cy="3458826"/>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74" name="Shape 474"/>
        <p:cNvGrpSpPr/>
        <p:nvPr/>
      </p:nvGrpSpPr>
      <p:grpSpPr>
        <a:xfrm>
          <a:off x="0" y="0"/>
          <a:ext cx="0" cy="0"/>
          <a:chOff x="0" y="0"/>
          <a:chExt cx="0" cy="0"/>
        </a:xfrm>
      </p:grpSpPr>
      <p:pic>
        <p:nvPicPr>
          <p:cNvPr id="475" name="Google Shape;475;p70"/>
          <p:cNvPicPr preferRelativeResize="0"/>
          <p:nvPr/>
        </p:nvPicPr>
        <p:blipFill rotWithShape="1">
          <a:blip r:embed="rId4">
            <a:alphaModFix/>
          </a:blip>
          <a:srcRect b="0" l="0" r="0" t="0"/>
          <a:stretch/>
        </p:blipFill>
        <p:spPr>
          <a:xfrm>
            <a:off x="4423148" y="1836420"/>
            <a:ext cx="4528457" cy="2674620"/>
          </a:xfrm>
          <a:prstGeom prst="rect">
            <a:avLst/>
          </a:prstGeom>
          <a:noFill/>
          <a:ln>
            <a:noFill/>
          </a:ln>
        </p:spPr>
      </p:pic>
      <p:pic>
        <p:nvPicPr>
          <p:cNvPr id="476" name="Google Shape;476;p70"/>
          <p:cNvPicPr preferRelativeResize="0"/>
          <p:nvPr/>
        </p:nvPicPr>
        <p:blipFill rotWithShape="1">
          <a:blip r:embed="rId5">
            <a:alphaModFix/>
          </a:blip>
          <a:srcRect b="0" l="0" r="0" t="0"/>
          <a:stretch/>
        </p:blipFill>
        <p:spPr>
          <a:xfrm>
            <a:off x="279401" y="1668780"/>
            <a:ext cx="4013201" cy="3009901"/>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0" name="Shape 480"/>
        <p:cNvGrpSpPr/>
        <p:nvPr/>
      </p:nvGrpSpPr>
      <p:grpSpPr>
        <a:xfrm>
          <a:off x="0" y="0"/>
          <a:ext cx="0" cy="0"/>
          <a:chOff x="0" y="0"/>
          <a:chExt cx="0" cy="0"/>
        </a:xfrm>
      </p:grpSpPr>
      <p:pic>
        <p:nvPicPr>
          <p:cNvPr id="481" name="Google Shape;481;p71"/>
          <p:cNvPicPr preferRelativeResize="0"/>
          <p:nvPr/>
        </p:nvPicPr>
        <p:blipFill rotWithShape="1">
          <a:blip r:embed="rId4">
            <a:alphaModFix/>
          </a:blip>
          <a:srcRect b="0" l="0" r="0" t="0"/>
          <a:stretch/>
        </p:blipFill>
        <p:spPr>
          <a:xfrm>
            <a:off x="1693024" y="1068189"/>
            <a:ext cx="5091401" cy="3007126"/>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85" name="Shape 485"/>
        <p:cNvGrpSpPr/>
        <p:nvPr/>
      </p:nvGrpSpPr>
      <p:grpSpPr>
        <a:xfrm>
          <a:off x="0" y="0"/>
          <a:ext cx="0" cy="0"/>
          <a:chOff x="0" y="0"/>
          <a:chExt cx="0" cy="0"/>
        </a:xfrm>
      </p:grpSpPr>
      <p:pic>
        <p:nvPicPr>
          <p:cNvPr id="486" name="Google Shape;486;p72"/>
          <p:cNvPicPr preferRelativeResize="0"/>
          <p:nvPr/>
        </p:nvPicPr>
        <p:blipFill rotWithShape="1">
          <a:blip r:embed="rId4">
            <a:alphaModFix/>
          </a:blip>
          <a:srcRect b="0" l="0" r="0" t="0"/>
          <a:stretch/>
        </p:blipFill>
        <p:spPr>
          <a:xfrm>
            <a:off x="4618823" y="1893827"/>
            <a:ext cx="4265441" cy="2839182"/>
          </a:xfrm>
          <a:prstGeom prst="rect">
            <a:avLst/>
          </a:prstGeom>
          <a:noFill/>
          <a:ln>
            <a:noFill/>
          </a:ln>
        </p:spPr>
      </p:pic>
      <p:pic>
        <p:nvPicPr>
          <p:cNvPr id="487" name="Google Shape;487;p72"/>
          <p:cNvPicPr preferRelativeResize="0"/>
          <p:nvPr/>
        </p:nvPicPr>
        <p:blipFill rotWithShape="1">
          <a:blip r:embed="rId5">
            <a:alphaModFix/>
          </a:blip>
          <a:srcRect b="0" l="0" r="0" t="0"/>
          <a:stretch/>
        </p:blipFill>
        <p:spPr>
          <a:xfrm>
            <a:off x="381000" y="993618"/>
            <a:ext cx="3672841" cy="3739393"/>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1" name="Shape 491"/>
        <p:cNvGrpSpPr/>
        <p:nvPr/>
      </p:nvGrpSpPr>
      <p:grpSpPr>
        <a:xfrm>
          <a:off x="0" y="0"/>
          <a:ext cx="0" cy="0"/>
          <a:chOff x="0" y="0"/>
          <a:chExt cx="0" cy="0"/>
        </a:xfrm>
      </p:grpSpPr>
      <p:pic>
        <p:nvPicPr>
          <p:cNvPr id="492" name="Google Shape;492;p73"/>
          <p:cNvPicPr preferRelativeResize="0"/>
          <p:nvPr/>
        </p:nvPicPr>
        <p:blipFill rotWithShape="1">
          <a:blip r:embed="rId4">
            <a:alphaModFix/>
          </a:blip>
          <a:srcRect b="0" l="0" r="0" t="0"/>
          <a:stretch/>
        </p:blipFill>
        <p:spPr>
          <a:xfrm>
            <a:off x="2344125" y="761443"/>
            <a:ext cx="3672841" cy="3739393"/>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6" name="Shape 496"/>
        <p:cNvGrpSpPr/>
        <p:nvPr/>
      </p:nvGrpSpPr>
      <p:grpSpPr>
        <a:xfrm>
          <a:off x="0" y="0"/>
          <a:ext cx="0" cy="0"/>
          <a:chOff x="0" y="0"/>
          <a:chExt cx="0" cy="0"/>
        </a:xfrm>
      </p:grpSpPr>
      <p:pic>
        <p:nvPicPr>
          <p:cNvPr id="497" name="Google Shape;497;p74"/>
          <p:cNvPicPr preferRelativeResize="0"/>
          <p:nvPr/>
        </p:nvPicPr>
        <p:blipFill rotWithShape="1">
          <a:blip r:embed="rId4">
            <a:alphaModFix/>
          </a:blip>
          <a:srcRect b="0" l="0" r="0" t="0"/>
          <a:stretch/>
        </p:blipFill>
        <p:spPr>
          <a:xfrm>
            <a:off x="4274820" y="1764173"/>
            <a:ext cx="4453889" cy="2969259"/>
          </a:xfrm>
          <a:prstGeom prst="rect">
            <a:avLst/>
          </a:prstGeom>
          <a:noFill/>
          <a:ln>
            <a:noFill/>
          </a:ln>
        </p:spPr>
      </p:pic>
      <p:pic>
        <p:nvPicPr>
          <p:cNvPr id="498" name="Google Shape;498;p74"/>
          <p:cNvPicPr preferRelativeResize="0"/>
          <p:nvPr/>
        </p:nvPicPr>
        <p:blipFill rotWithShape="1">
          <a:blip r:embed="rId5">
            <a:alphaModFix/>
          </a:blip>
          <a:srcRect b="0" l="0" r="0" t="0"/>
          <a:stretch/>
        </p:blipFill>
        <p:spPr>
          <a:xfrm>
            <a:off x="522866" y="572713"/>
            <a:ext cx="3431913" cy="416072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2" name="Shape 502"/>
        <p:cNvGrpSpPr/>
        <p:nvPr/>
      </p:nvGrpSpPr>
      <p:grpSpPr>
        <a:xfrm>
          <a:off x="0" y="0"/>
          <a:ext cx="0" cy="0"/>
          <a:chOff x="0" y="0"/>
          <a:chExt cx="0" cy="0"/>
        </a:xfrm>
      </p:grpSpPr>
      <p:pic>
        <p:nvPicPr>
          <p:cNvPr id="503" name="Google Shape;503;p75"/>
          <p:cNvPicPr preferRelativeResize="0"/>
          <p:nvPr/>
        </p:nvPicPr>
        <p:blipFill rotWithShape="1">
          <a:blip r:embed="rId4">
            <a:alphaModFix/>
          </a:blip>
          <a:srcRect b="0" l="0" r="0" t="0"/>
          <a:stretch/>
        </p:blipFill>
        <p:spPr>
          <a:xfrm>
            <a:off x="1805101" y="694675"/>
            <a:ext cx="5319550" cy="3546374"/>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07" name="Shape 507"/>
        <p:cNvGrpSpPr/>
        <p:nvPr/>
      </p:nvGrpSpPr>
      <p:grpSpPr>
        <a:xfrm>
          <a:off x="0" y="0"/>
          <a:ext cx="0" cy="0"/>
          <a:chOff x="0" y="0"/>
          <a:chExt cx="0" cy="0"/>
        </a:xfrm>
      </p:grpSpPr>
      <p:sp>
        <p:nvSpPr>
          <p:cNvPr id="508" name="Google Shape;508;p76"/>
          <p:cNvSpPr txBox="1"/>
          <p:nvPr>
            <p:ph idx="4294967295" type="body"/>
          </p:nvPr>
        </p:nvSpPr>
        <p:spPr>
          <a:xfrm>
            <a:off x="311700" y="1477450"/>
            <a:ext cx="8520600" cy="3416400"/>
          </a:xfrm>
          <a:prstGeom prst="rect">
            <a:avLst/>
          </a:prstGeom>
        </p:spPr>
        <p:txBody>
          <a:bodyPr anchorCtr="0" anchor="t" bIns="91425" lIns="91425" spcFirstLastPara="1" rIns="91425" wrap="square" tIns="91425">
            <a:normAutofit/>
          </a:bodyPr>
          <a:lstStyle/>
          <a:p>
            <a:pPr indent="0" lvl="0" marL="0" rtl="0" algn="just">
              <a:lnSpc>
                <a:spcPct val="100000"/>
              </a:lnSpc>
              <a:spcBef>
                <a:spcPts val="0"/>
              </a:spcBef>
              <a:spcAft>
                <a:spcPts val="0"/>
              </a:spcAft>
              <a:buNone/>
            </a:pPr>
            <a:r>
              <a:rPr lang="en" sz="2300">
                <a:solidFill>
                  <a:srgbClr val="323537"/>
                </a:solidFill>
                <a:latin typeface="Handlee"/>
                <a:ea typeface="Handlee"/>
                <a:cs typeface="Handlee"/>
                <a:sym typeface="Handlee"/>
              </a:rPr>
              <a:t>Kirjuta emotikoni juurde nimetus, mis emotsiooni see väljendab. Seejärel värvi ära see, mis annab kõige paremini edasi sinu hetke emotsiooni.</a:t>
            </a:r>
            <a:r>
              <a:rPr lang="en" sz="2300">
                <a:latin typeface="Handlee"/>
                <a:ea typeface="Handlee"/>
                <a:cs typeface="Handlee"/>
                <a:sym typeface="Handlee"/>
              </a:rPr>
              <a:t> </a:t>
            </a:r>
            <a:endParaRPr sz="2300">
              <a:latin typeface="Handlee"/>
              <a:ea typeface="Handlee"/>
              <a:cs typeface="Handlee"/>
              <a:sym typeface="Handlee"/>
            </a:endParaRPr>
          </a:p>
        </p:txBody>
      </p:sp>
      <p:pic>
        <p:nvPicPr>
          <p:cNvPr id="509" name="Google Shape;509;p76"/>
          <p:cNvPicPr preferRelativeResize="0"/>
          <p:nvPr/>
        </p:nvPicPr>
        <p:blipFill>
          <a:blip r:embed="rId4">
            <a:alphaModFix/>
          </a:blip>
          <a:stretch>
            <a:fillRect/>
          </a:stretch>
        </p:blipFill>
        <p:spPr>
          <a:xfrm>
            <a:off x="311700" y="289350"/>
            <a:ext cx="1033000" cy="1026075"/>
          </a:xfrm>
          <a:prstGeom prst="rect">
            <a:avLst/>
          </a:prstGeom>
          <a:noFill/>
          <a:ln>
            <a:noFill/>
          </a:ln>
        </p:spPr>
      </p:pic>
      <p:pic>
        <p:nvPicPr>
          <p:cNvPr id="510" name="Google Shape;510;p76"/>
          <p:cNvPicPr preferRelativeResize="0"/>
          <p:nvPr/>
        </p:nvPicPr>
        <p:blipFill>
          <a:blip r:embed="rId5">
            <a:alphaModFix/>
          </a:blip>
          <a:stretch>
            <a:fillRect/>
          </a:stretch>
        </p:blipFill>
        <p:spPr>
          <a:xfrm>
            <a:off x="402988" y="3042675"/>
            <a:ext cx="8338028" cy="121322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pic>
        <p:nvPicPr>
          <p:cNvPr id="515" name="Google Shape;515;p77"/>
          <p:cNvPicPr preferRelativeResize="0"/>
          <p:nvPr/>
        </p:nvPicPr>
        <p:blipFill rotWithShape="1">
          <a:blip r:embed="rId3">
            <a:alphaModFix/>
          </a:blip>
          <a:srcRect b="0" l="13896" r="15526" t="0"/>
          <a:stretch/>
        </p:blipFill>
        <p:spPr>
          <a:xfrm>
            <a:off x="2985325" y="1307150"/>
            <a:ext cx="3066451" cy="244397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19" name="Shape 519"/>
        <p:cNvGrpSpPr/>
        <p:nvPr/>
      </p:nvGrpSpPr>
      <p:grpSpPr>
        <a:xfrm>
          <a:off x="0" y="0"/>
          <a:ext cx="0" cy="0"/>
          <a:chOff x="0" y="0"/>
          <a:chExt cx="0" cy="0"/>
        </a:xfrm>
      </p:grpSpPr>
      <p:sp>
        <p:nvSpPr>
          <p:cNvPr id="520" name="Google Shape;520;p78"/>
          <p:cNvSpPr txBox="1"/>
          <p:nvPr/>
        </p:nvSpPr>
        <p:spPr>
          <a:xfrm>
            <a:off x="1137138" y="2029506"/>
            <a:ext cx="6869700" cy="2139600"/>
          </a:xfrm>
          <a:prstGeom prst="rect">
            <a:avLst/>
          </a:prstGeom>
          <a:noFill/>
          <a:ln>
            <a:noFill/>
          </a:ln>
        </p:spPr>
        <p:txBody>
          <a:bodyPr anchorCtr="0" anchor="t" bIns="68575" lIns="68575" spcFirstLastPara="1" rIns="68575" wrap="square" tIns="68575">
            <a:spAutoFit/>
          </a:bodyPr>
          <a:lstStyle/>
          <a:p>
            <a:pPr indent="0" lvl="0" marL="0" rtl="0" algn="l">
              <a:spcBef>
                <a:spcPts val="0"/>
              </a:spcBef>
              <a:spcAft>
                <a:spcPts val="0"/>
              </a:spcAft>
              <a:buNone/>
            </a:pPr>
            <a:r>
              <a:rPr lang="en" sz="3900">
                <a:solidFill>
                  <a:srgbClr val="323537"/>
                </a:solidFill>
                <a:latin typeface="Handlee"/>
                <a:ea typeface="Handlee"/>
                <a:cs typeface="Handlee"/>
                <a:sym typeface="Handlee"/>
              </a:rPr>
              <a:t>TAGASISIDE KÜSIMUSED</a:t>
            </a:r>
            <a:endParaRPr sz="3900">
              <a:solidFill>
                <a:srgbClr val="323537"/>
              </a:solidFill>
              <a:latin typeface="Handlee"/>
              <a:ea typeface="Handlee"/>
              <a:cs typeface="Handlee"/>
              <a:sym typeface="Handlee"/>
            </a:endParaRPr>
          </a:p>
          <a:p>
            <a:pPr indent="0" lvl="0" marL="0" rtl="0" algn="l">
              <a:spcBef>
                <a:spcPts val="0"/>
              </a:spcBef>
              <a:spcAft>
                <a:spcPts val="0"/>
              </a:spcAft>
              <a:buNone/>
            </a:pPr>
            <a:r>
              <a:t/>
            </a:r>
            <a:endParaRPr sz="3900">
              <a:solidFill>
                <a:srgbClr val="323537"/>
              </a:solidFill>
              <a:latin typeface="Handlee"/>
              <a:ea typeface="Handlee"/>
              <a:cs typeface="Handlee"/>
              <a:sym typeface="Handlee"/>
            </a:endParaRPr>
          </a:p>
          <a:p>
            <a:pPr indent="0" lvl="0" marL="342900" rtl="0" algn="ctr">
              <a:spcBef>
                <a:spcPts val="0"/>
              </a:spcBef>
              <a:spcAft>
                <a:spcPts val="0"/>
              </a:spcAft>
              <a:buNone/>
            </a:pPr>
            <a:r>
              <a:rPr b="1" lang="en" sz="2600">
                <a:solidFill>
                  <a:srgbClr val="F9B233"/>
                </a:solidFill>
                <a:latin typeface="Handlee"/>
                <a:ea typeface="Handlee"/>
                <a:cs typeface="Handlee"/>
                <a:sym typeface="Handlee"/>
              </a:rPr>
              <a:t>JAH</a:t>
            </a:r>
            <a:r>
              <a:rPr b="1" lang="en" sz="2600">
                <a:solidFill>
                  <a:srgbClr val="F9B233"/>
                </a:solidFill>
                <a:latin typeface="Handlee"/>
                <a:ea typeface="Handlee"/>
                <a:cs typeface="Handlee"/>
                <a:sym typeface="Handlee"/>
              </a:rPr>
              <a:t> = plaks</a:t>
            </a:r>
            <a:endParaRPr b="1" sz="2600">
              <a:solidFill>
                <a:srgbClr val="F9B233"/>
              </a:solidFill>
              <a:latin typeface="Handlee"/>
              <a:ea typeface="Handlee"/>
              <a:cs typeface="Handlee"/>
              <a:sym typeface="Handlee"/>
            </a:endParaRPr>
          </a:p>
          <a:p>
            <a:pPr indent="0" lvl="0" marL="342900" rtl="0" algn="ctr">
              <a:spcBef>
                <a:spcPts val="0"/>
              </a:spcBef>
              <a:spcAft>
                <a:spcPts val="0"/>
              </a:spcAft>
              <a:buNone/>
            </a:pPr>
            <a:r>
              <a:rPr b="1" lang="en" sz="2600">
                <a:solidFill>
                  <a:srgbClr val="8ABF40"/>
                </a:solidFill>
                <a:latin typeface="Handlee"/>
                <a:ea typeface="Handlee"/>
                <a:cs typeface="Handlee"/>
                <a:sym typeface="Handlee"/>
              </a:rPr>
              <a:t>EI = tõsta käed kõrgele</a:t>
            </a:r>
            <a:endParaRPr b="1" sz="2600">
              <a:solidFill>
                <a:srgbClr val="8ABF40"/>
              </a:solidFill>
              <a:latin typeface="Handlee"/>
              <a:ea typeface="Handlee"/>
              <a:cs typeface="Handlee"/>
              <a:sym typeface="Handlee"/>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4" name="Shape 524"/>
        <p:cNvGrpSpPr/>
        <p:nvPr/>
      </p:nvGrpSpPr>
      <p:grpSpPr>
        <a:xfrm>
          <a:off x="0" y="0"/>
          <a:ext cx="0" cy="0"/>
          <a:chOff x="0" y="0"/>
          <a:chExt cx="0" cy="0"/>
        </a:xfrm>
      </p:grpSpPr>
      <p:sp>
        <p:nvSpPr>
          <p:cNvPr id="525" name="Google Shape;525;p79"/>
          <p:cNvSpPr txBox="1"/>
          <p:nvPr/>
        </p:nvSpPr>
        <p:spPr>
          <a:xfrm>
            <a:off x="3573227" y="1347475"/>
            <a:ext cx="4407600" cy="1985700"/>
          </a:xfrm>
          <a:prstGeom prst="rect">
            <a:avLst/>
          </a:prstGeom>
          <a:noFill/>
          <a:ln>
            <a:noFill/>
          </a:ln>
        </p:spPr>
        <p:txBody>
          <a:bodyPr anchorCtr="0" anchor="t" bIns="68575" lIns="68575" spcFirstLastPara="1" rIns="68575" wrap="square" tIns="68575">
            <a:spAutoFit/>
          </a:bodyPr>
          <a:lstStyle/>
          <a:p>
            <a:pPr indent="0" lvl="0" marL="342900" rtl="0" algn="ctr">
              <a:spcBef>
                <a:spcPts val="0"/>
              </a:spcBef>
              <a:spcAft>
                <a:spcPts val="0"/>
              </a:spcAft>
              <a:buNone/>
            </a:pPr>
            <a:r>
              <a:rPr b="1" lang="en" sz="3000">
                <a:solidFill>
                  <a:srgbClr val="323537"/>
                </a:solidFill>
                <a:latin typeface="Handlee"/>
                <a:ea typeface="Handlee"/>
                <a:cs typeface="Handlee"/>
                <a:sym typeface="Handlee"/>
              </a:rPr>
              <a:t>Kas sinu soovide maksumus muutus võrreldes eelmise tunni prognoosiga? </a:t>
            </a:r>
            <a:endParaRPr b="1" sz="3000">
              <a:solidFill>
                <a:srgbClr val="323537"/>
              </a:solidFill>
              <a:latin typeface="Handlee"/>
              <a:ea typeface="Handlee"/>
              <a:cs typeface="Handlee"/>
              <a:sym typeface="Handlee"/>
            </a:endParaRPr>
          </a:p>
        </p:txBody>
      </p:sp>
      <p:pic>
        <p:nvPicPr>
          <p:cNvPr id="526" name="Google Shape;526;p79"/>
          <p:cNvPicPr preferRelativeResize="0"/>
          <p:nvPr/>
        </p:nvPicPr>
        <p:blipFill>
          <a:blip r:embed="rId4">
            <a:alphaModFix/>
          </a:blip>
          <a:stretch>
            <a:fillRect/>
          </a:stretch>
        </p:blipFill>
        <p:spPr>
          <a:xfrm>
            <a:off x="1324950" y="786300"/>
            <a:ext cx="1987901" cy="203612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0" name="Shape 530"/>
        <p:cNvGrpSpPr/>
        <p:nvPr/>
      </p:nvGrpSpPr>
      <p:grpSpPr>
        <a:xfrm>
          <a:off x="0" y="0"/>
          <a:ext cx="0" cy="0"/>
          <a:chOff x="0" y="0"/>
          <a:chExt cx="0" cy="0"/>
        </a:xfrm>
      </p:grpSpPr>
      <p:sp>
        <p:nvSpPr>
          <p:cNvPr id="531" name="Google Shape;531;p80"/>
          <p:cNvSpPr txBox="1"/>
          <p:nvPr/>
        </p:nvSpPr>
        <p:spPr>
          <a:xfrm>
            <a:off x="775027" y="1371350"/>
            <a:ext cx="4521900" cy="2108700"/>
          </a:xfrm>
          <a:prstGeom prst="rect">
            <a:avLst/>
          </a:prstGeom>
          <a:noFill/>
          <a:ln>
            <a:noFill/>
          </a:ln>
        </p:spPr>
        <p:txBody>
          <a:bodyPr anchorCtr="0" anchor="t" bIns="68575" lIns="68575" spcFirstLastPara="1" rIns="68575" wrap="square" tIns="68575">
            <a:spAutoFit/>
          </a:bodyPr>
          <a:lstStyle/>
          <a:p>
            <a:pPr indent="0" lvl="0" marL="342900" rtl="0" algn="ctr">
              <a:spcBef>
                <a:spcPts val="0"/>
              </a:spcBef>
              <a:spcAft>
                <a:spcPts val="0"/>
              </a:spcAft>
              <a:buNone/>
            </a:pPr>
            <a:r>
              <a:rPr b="1" lang="en" sz="3000">
                <a:solidFill>
                  <a:srgbClr val="323537"/>
                </a:solidFill>
                <a:latin typeface="Handlee"/>
                <a:ea typeface="Handlee"/>
                <a:cs typeface="Handlee"/>
                <a:sym typeface="Handlee"/>
              </a:rPr>
              <a:t>Kas vähemalt ühel sinu soovidest olid lisakulutused, millega pead samuti arvestama?</a:t>
            </a:r>
            <a:r>
              <a:rPr b="1" lang="en" sz="3000">
                <a:solidFill>
                  <a:schemeClr val="dk2"/>
                </a:solidFill>
                <a:latin typeface="Handlee"/>
                <a:ea typeface="Handlee"/>
                <a:cs typeface="Handlee"/>
                <a:sym typeface="Handlee"/>
              </a:rPr>
              <a:t> </a:t>
            </a:r>
            <a:r>
              <a:rPr lang="en" sz="3800">
                <a:solidFill>
                  <a:schemeClr val="dk2"/>
                </a:solidFill>
                <a:latin typeface="Handlee"/>
                <a:ea typeface="Handlee"/>
                <a:cs typeface="Handlee"/>
                <a:sym typeface="Handlee"/>
              </a:rPr>
              <a:t> </a:t>
            </a:r>
            <a:endParaRPr sz="3800">
              <a:solidFill>
                <a:schemeClr val="dk2"/>
              </a:solidFill>
              <a:latin typeface="Handlee"/>
              <a:ea typeface="Handlee"/>
              <a:cs typeface="Handlee"/>
              <a:sym typeface="Handlee"/>
            </a:endParaRPr>
          </a:p>
        </p:txBody>
      </p:sp>
      <p:pic>
        <p:nvPicPr>
          <p:cNvPr id="532" name="Google Shape;532;p80"/>
          <p:cNvPicPr preferRelativeResize="0"/>
          <p:nvPr/>
        </p:nvPicPr>
        <p:blipFill>
          <a:blip r:embed="rId4">
            <a:alphaModFix/>
          </a:blip>
          <a:stretch>
            <a:fillRect/>
          </a:stretch>
        </p:blipFill>
        <p:spPr>
          <a:xfrm>
            <a:off x="5764775" y="1124000"/>
            <a:ext cx="2158150" cy="221050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6" name="Shape 536"/>
        <p:cNvGrpSpPr/>
        <p:nvPr/>
      </p:nvGrpSpPr>
      <p:grpSpPr>
        <a:xfrm>
          <a:off x="0" y="0"/>
          <a:ext cx="0" cy="0"/>
          <a:chOff x="0" y="0"/>
          <a:chExt cx="0" cy="0"/>
        </a:xfrm>
      </p:grpSpPr>
      <p:sp>
        <p:nvSpPr>
          <p:cNvPr id="537" name="Google Shape;537;p81"/>
          <p:cNvSpPr txBox="1"/>
          <p:nvPr/>
        </p:nvSpPr>
        <p:spPr>
          <a:xfrm>
            <a:off x="3474702" y="1565625"/>
            <a:ext cx="4886100" cy="1523700"/>
          </a:xfrm>
          <a:prstGeom prst="rect">
            <a:avLst/>
          </a:prstGeom>
          <a:noFill/>
          <a:ln>
            <a:noFill/>
          </a:ln>
        </p:spPr>
        <p:txBody>
          <a:bodyPr anchorCtr="0" anchor="t" bIns="68575" lIns="68575" spcFirstLastPara="1" rIns="68575" wrap="square" tIns="68575">
            <a:spAutoFit/>
          </a:bodyPr>
          <a:lstStyle/>
          <a:p>
            <a:pPr indent="0" lvl="0" marL="342900" rtl="0" algn="ctr">
              <a:spcBef>
                <a:spcPts val="0"/>
              </a:spcBef>
              <a:spcAft>
                <a:spcPts val="0"/>
              </a:spcAft>
              <a:buNone/>
            </a:pPr>
            <a:r>
              <a:rPr b="1" lang="en" sz="3000">
                <a:solidFill>
                  <a:srgbClr val="323537"/>
                </a:solidFill>
                <a:latin typeface="Handlee"/>
                <a:ea typeface="Handlee"/>
                <a:cs typeface="Handlee"/>
                <a:sym typeface="Handlee"/>
              </a:rPr>
              <a:t>Kas sinu soovide maksumuse vahe on rohkem kui 100 eurot? </a:t>
            </a:r>
            <a:endParaRPr b="1" sz="3000">
              <a:solidFill>
                <a:srgbClr val="323537"/>
              </a:solidFill>
              <a:latin typeface="Handlee"/>
              <a:ea typeface="Handlee"/>
              <a:cs typeface="Handlee"/>
              <a:sym typeface="Handlee"/>
            </a:endParaRPr>
          </a:p>
        </p:txBody>
      </p:sp>
      <p:pic>
        <p:nvPicPr>
          <p:cNvPr id="538" name="Google Shape;538;p81"/>
          <p:cNvPicPr preferRelativeResize="0"/>
          <p:nvPr/>
        </p:nvPicPr>
        <p:blipFill>
          <a:blip r:embed="rId4">
            <a:alphaModFix/>
          </a:blip>
          <a:stretch>
            <a:fillRect/>
          </a:stretch>
        </p:blipFill>
        <p:spPr>
          <a:xfrm>
            <a:off x="1050525" y="908100"/>
            <a:ext cx="1996874" cy="204532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42" name="Shape 542"/>
        <p:cNvGrpSpPr/>
        <p:nvPr/>
      </p:nvGrpSpPr>
      <p:grpSpPr>
        <a:xfrm>
          <a:off x="0" y="0"/>
          <a:ext cx="0" cy="0"/>
          <a:chOff x="0" y="0"/>
          <a:chExt cx="0" cy="0"/>
        </a:xfrm>
      </p:grpSpPr>
      <p:sp>
        <p:nvSpPr>
          <p:cNvPr id="543" name="Google Shape;543;p82"/>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82"/>
          <p:cNvSpPr/>
          <p:nvPr/>
        </p:nvSpPr>
        <p:spPr>
          <a:xfrm>
            <a:off x="367700" y="3266550"/>
            <a:ext cx="6024900" cy="15762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82"/>
          <p:cNvSpPr txBox="1"/>
          <p:nvPr>
            <p:ph type="ctrTitle"/>
          </p:nvPr>
        </p:nvSpPr>
        <p:spPr>
          <a:xfrm>
            <a:off x="367708" y="688550"/>
            <a:ext cx="8520600" cy="20526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6</a:t>
            </a:r>
            <a:r>
              <a:rPr b="1" lang="en" sz="5250">
                <a:solidFill>
                  <a:schemeClr val="dk2"/>
                </a:solidFill>
                <a:latin typeface="Handlee"/>
                <a:ea typeface="Handlee"/>
                <a:cs typeface="Handlee"/>
                <a:sym typeface="Handlee"/>
              </a:rPr>
              <a:t>   </a:t>
            </a:r>
            <a:r>
              <a:rPr b="1" lang="en" sz="5250">
                <a:solidFill>
                  <a:srgbClr val="323537"/>
                </a:solidFill>
                <a:latin typeface="Handlee"/>
                <a:ea typeface="Handlee"/>
                <a:cs typeface="Handlee"/>
                <a:sym typeface="Handlee"/>
              </a:rPr>
              <a:t>Enesekindlus</a:t>
            </a:r>
            <a:endParaRPr sz="9500">
              <a:solidFill>
                <a:srgbClr val="323537"/>
              </a:solidFill>
              <a:latin typeface="Handlee"/>
              <a:ea typeface="Handlee"/>
              <a:cs typeface="Handlee"/>
              <a:sym typeface="Handlee"/>
            </a:endParaRPr>
          </a:p>
        </p:txBody>
      </p:sp>
      <p:sp>
        <p:nvSpPr>
          <p:cNvPr id="546" name="Google Shape;546;p82"/>
          <p:cNvSpPr txBox="1"/>
          <p:nvPr>
            <p:ph idx="1" type="subTitle"/>
          </p:nvPr>
        </p:nvSpPr>
        <p:spPr>
          <a:xfrm>
            <a:off x="529475" y="3497800"/>
            <a:ext cx="5578500" cy="792600"/>
          </a:xfrm>
          <a:prstGeom prst="rect">
            <a:avLst/>
          </a:prstGeom>
        </p:spPr>
        <p:txBody>
          <a:bodyPr anchorCtr="0" anchor="t" bIns="91425" lIns="91425" spcFirstLastPara="1" rIns="91425" wrap="square" tIns="91425">
            <a:noAutofit/>
          </a:bodyPr>
          <a:lstStyle/>
          <a:p>
            <a:pPr indent="-374650" lvl="0" marL="457200" rtl="0" algn="l">
              <a:spcBef>
                <a:spcPts val="0"/>
              </a:spcBef>
              <a:spcAft>
                <a:spcPts val="0"/>
              </a:spcAft>
              <a:buClr>
                <a:srgbClr val="323537"/>
              </a:buClr>
              <a:buSzPts val="2300"/>
              <a:buFont typeface="Handlee"/>
              <a:buAutoNum type="arabicPeriod"/>
            </a:pPr>
            <a:r>
              <a:rPr lang="en" sz="2300">
                <a:solidFill>
                  <a:srgbClr val="323537"/>
                </a:solidFill>
                <a:latin typeface="Handlee"/>
                <a:ea typeface="Handlee"/>
                <a:cs typeface="Handlee"/>
                <a:sym typeface="Handlee"/>
              </a:rPr>
              <a:t>Tutvun enesekindluse kasvatamise tööriistaga. </a:t>
            </a:r>
            <a:endParaRPr sz="2300">
              <a:solidFill>
                <a:srgbClr val="323537"/>
              </a:solidFill>
              <a:latin typeface="Handlee"/>
              <a:ea typeface="Handlee"/>
              <a:cs typeface="Handlee"/>
              <a:sym typeface="Handlee"/>
            </a:endParaRPr>
          </a:p>
          <a:p>
            <a:pPr indent="-374650" lvl="0" marL="457200" rtl="0" algn="l">
              <a:spcBef>
                <a:spcPts val="0"/>
              </a:spcBef>
              <a:spcAft>
                <a:spcPts val="0"/>
              </a:spcAft>
              <a:buClr>
                <a:srgbClr val="323537"/>
              </a:buClr>
              <a:buSzPts val="2300"/>
              <a:buFont typeface="Handlee"/>
              <a:buAutoNum type="arabicPeriod"/>
            </a:pPr>
            <a:r>
              <a:rPr lang="en" sz="2300">
                <a:solidFill>
                  <a:srgbClr val="323537"/>
                </a:solidFill>
                <a:latin typeface="Handlee"/>
                <a:ea typeface="Handlee"/>
                <a:cs typeface="Handlee"/>
                <a:sym typeface="Handlee"/>
              </a:rPr>
              <a:t>Võtan kasutusele eduvihiku.</a:t>
            </a:r>
            <a:endParaRPr sz="2300">
              <a:solidFill>
                <a:srgbClr val="323537"/>
              </a:solidFill>
              <a:latin typeface="Handlee"/>
              <a:ea typeface="Handlee"/>
              <a:cs typeface="Handlee"/>
              <a:sym typeface="Handlee"/>
            </a:endParaRPr>
          </a:p>
        </p:txBody>
      </p:sp>
      <p:pic>
        <p:nvPicPr>
          <p:cNvPr id="547" name="Google Shape;547;p82"/>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51" name="Shape 551"/>
        <p:cNvGrpSpPr/>
        <p:nvPr/>
      </p:nvGrpSpPr>
      <p:grpSpPr>
        <a:xfrm>
          <a:off x="0" y="0"/>
          <a:ext cx="0" cy="0"/>
          <a:chOff x="0" y="0"/>
          <a:chExt cx="0" cy="0"/>
        </a:xfrm>
      </p:grpSpPr>
      <p:sp>
        <p:nvSpPr>
          <p:cNvPr id="552" name="Google Shape;552;p8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77500"/>
          </a:bodyPr>
          <a:lstStyle/>
          <a:p>
            <a:pPr indent="0" lvl="0" marL="0" rtl="0" algn="l">
              <a:spcBef>
                <a:spcPts val="0"/>
              </a:spcBef>
              <a:spcAft>
                <a:spcPts val="0"/>
              </a:spcAft>
              <a:buNone/>
            </a:pPr>
            <a:r>
              <a:t/>
            </a:r>
            <a:endParaRPr sz="2200">
              <a:latin typeface="Handlee"/>
              <a:ea typeface="Handlee"/>
              <a:cs typeface="Handlee"/>
              <a:sym typeface="Handlee"/>
            </a:endParaRPr>
          </a:p>
          <a:p>
            <a:pPr indent="0" lvl="0" marL="0" rtl="0" algn="l">
              <a:spcBef>
                <a:spcPts val="1200"/>
              </a:spcBef>
              <a:spcAft>
                <a:spcPts val="0"/>
              </a:spcAft>
              <a:buNone/>
            </a:pPr>
            <a:r>
              <a:rPr b="1" lang="en" sz="2633">
                <a:solidFill>
                  <a:srgbClr val="323537"/>
                </a:solidFill>
                <a:latin typeface="Handlee"/>
                <a:ea typeface="Handlee"/>
                <a:cs typeface="Handlee"/>
                <a:sym typeface="Handlee"/>
              </a:rPr>
              <a:t>Märgi skaalal, kui suur on hetkel sinu enesekindlus saavutada oma soovid. </a:t>
            </a:r>
            <a:endParaRPr b="1" sz="2633">
              <a:solidFill>
                <a:srgbClr val="323537"/>
              </a:solidFill>
              <a:latin typeface="Handlee"/>
              <a:ea typeface="Handlee"/>
              <a:cs typeface="Handlee"/>
              <a:sym typeface="Handlee"/>
            </a:endParaRPr>
          </a:p>
          <a:p>
            <a:pPr indent="0" lvl="0" marL="0" rtl="0" algn="ctr">
              <a:spcBef>
                <a:spcPts val="1200"/>
              </a:spcBef>
              <a:spcAft>
                <a:spcPts val="0"/>
              </a:spcAft>
              <a:buNone/>
            </a:pPr>
            <a:r>
              <a:rPr b="1" lang="en" sz="2633">
                <a:solidFill>
                  <a:srgbClr val="323537"/>
                </a:solidFill>
                <a:latin typeface="Handlee"/>
                <a:ea typeface="Handlee"/>
                <a:cs typeface="Handlee"/>
                <a:sym typeface="Handlee"/>
              </a:rPr>
              <a:t>0- üldse ei ole enesekindlust, 10- olen väga enesekindel</a:t>
            </a:r>
            <a:endParaRPr b="1" sz="2633">
              <a:solidFill>
                <a:srgbClr val="323537"/>
              </a:solidFill>
              <a:latin typeface="Handlee"/>
              <a:ea typeface="Handlee"/>
              <a:cs typeface="Handlee"/>
              <a:sym typeface="Handlee"/>
            </a:endParaRPr>
          </a:p>
          <a:p>
            <a:pPr indent="0" lvl="0" marL="0" rtl="0" algn="ctr">
              <a:spcBef>
                <a:spcPts val="1200"/>
              </a:spcBef>
              <a:spcAft>
                <a:spcPts val="0"/>
              </a:spcAft>
              <a:buNone/>
            </a:pPr>
            <a:r>
              <a:t/>
            </a:r>
            <a:endParaRPr sz="2200">
              <a:latin typeface="Handlee"/>
              <a:ea typeface="Handlee"/>
              <a:cs typeface="Handlee"/>
              <a:sym typeface="Handlee"/>
            </a:endParaRPr>
          </a:p>
          <a:p>
            <a:pPr indent="0" lvl="0" marL="0" rtl="0" algn="ctr">
              <a:spcBef>
                <a:spcPts val="1200"/>
              </a:spcBef>
              <a:spcAft>
                <a:spcPts val="0"/>
              </a:spcAft>
              <a:buNone/>
            </a:pPr>
            <a:r>
              <a:t/>
            </a:r>
            <a:endParaRPr sz="2200">
              <a:latin typeface="Handlee"/>
              <a:ea typeface="Handlee"/>
              <a:cs typeface="Handlee"/>
              <a:sym typeface="Handlee"/>
            </a:endParaRPr>
          </a:p>
          <a:p>
            <a:pPr indent="0" lvl="0" marL="0" rtl="0" algn="l">
              <a:spcBef>
                <a:spcPts val="1200"/>
              </a:spcBef>
              <a:spcAft>
                <a:spcPts val="0"/>
              </a:spcAft>
              <a:buNone/>
            </a:pPr>
            <a:r>
              <a:t/>
            </a:r>
            <a:endParaRPr sz="2200">
              <a:latin typeface="Handlee"/>
              <a:ea typeface="Handlee"/>
              <a:cs typeface="Handlee"/>
              <a:sym typeface="Handlee"/>
            </a:endParaRPr>
          </a:p>
          <a:p>
            <a:pPr indent="0" lvl="0" marL="0" rtl="0" algn="l">
              <a:spcBef>
                <a:spcPts val="1200"/>
              </a:spcBef>
              <a:spcAft>
                <a:spcPts val="1200"/>
              </a:spcAft>
              <a:buNone/>
            </a:pPr>
            <a:r>
              <a:t/>
            </a:r>
            <a:endParaRPr sz="2200">
              <a:latin typeface="Handlee"/>
              <a:ea typeface="Handlee"/>
              <a:cs typeface="Handlee"/>
              <a:sym typeface="Handlee"/>
            </a:endParaRPr>
          </a:p>
        </p:txBody>
      </p:sp>
      <p:pic>
        <p:nvPicPr>
          <p:cNvPr id="553" name="Google Shape;553;p83"/>
          <p:cNvPicPr preferRelativeResize="0"/>
          <p:nvPr/>
        </p:nvPicPr>
        <p:blipFill>
          <a:blip r:embed="rId4">
            <a:alphaModFix/>
          </a:blip>
          <a:stretch>
            <a:fillRect/>
          </a:stretch>
        </p:blipFill>
        <p:spPr>
          <a:xfrm>
            <a:off x="311700" y="289350"/>
            <a:ext cx="1033000" cy="1026075"/>
          </a:xfrm>
          <a:prstGeom prst="rect">
            <a:avLst/>
          </a:prstGeom>
          <a:noFill/>
          <a:ln>
            <a:noFill/>
          </a:ln>
        </p:spPr>
      </p:pic>
      <p:cxnSp>
        <p:nvCxnSpPr>
          <p:cNvPr id="554" name="Google Shape;554;p83"/>
          <p:cNvCxnSpPr/>
          <p:nvPr/>
        </p:nvCxnSpPr>
        <p:spPr>
          <a:xfrm>
            <a:off x="1893800" y="3361800"/>
            <a:ext cx="5468400" cy="0"/>
          </a:xfrm>
          <a:prstGeom prst="straightConnector1">
            <a:avLst/>
          </a:prstGeom>
          <a:noFill/>
          <a:ln cap="flat" cmpd="sng" w="38100">
            <a:solidFill>
              <a:srgbClr val="8ABF40"/>
            </a:solidFill>
            <a:prstDash val="solid"/>
            <a:round/>
            <a:headEnd len="med" w="med" type="diamond"/>
            <a:tailEnd len="med" w="med" type="diamond"/>
          </a:ln>
        </p:spPr>
      </p:cxnSp>
      <p:sp>
        <p:nvSpPr>
          <p:cNvPr id="555" name="Google Shape;555;p83"/>
          <p:cNvSpPr txBox="1"/>
          <p:nvPr/>
        </p:nvSpPr>
        <p:spPr>
          <a:xfrm>
            <a:off x="1759325" y="3574675"/>
            <a:ext cx="392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Handlee"/>
                <a:ea typeface="Handlee"/>
                <a:cs typeface="Handlee"/>
                <a:sym typeface="Handlee"/>
              </a:rPr>
              <a:t>0</a:t>
            </a:r>
            <a:endParaRPr>
              <a:latin typeface="Handlee"/>
              <a:ea typeface="Handlee"/>
              <a:cs typeface="Handlee"/>
              <a:sym typeface="Handlee"/>
            </a:endParaRPr>
          </a:p>
        </p:txBody>
      </p:sp>
      <p:sp>
        <p:nvSpPr>
          <p:cNvPr id="556" name="Google Shape;556;p83"/>
          <p:cNvSpPr txBox="1"/>
          <p:nvPr/>
        </p:nvSpPr>
        <p:spPr>
          <a:xfrm>
            <a:off x="7082175" y="3574675"/>
            <a:ext cx="392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Handlee"/>
                <a:ea typeface="Handlee"/>
                <a:cs typeface="Handlee"/>
                <a:sym typeface="Handlee"/>
              </a:rPr>
              <a:t>10</a:t>
            </a:r>
            <a:endParaRPr>
              <a:latin typeface="Handlee"/>
              <a:ea typeface="Handlee"/>
              <a:cs typeface="Handlee"/>
              <a:sym typeface="Handlee"/>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pic>
        <p:nvPicPr>
          <p:cNvPr id="561" name="Google Shape;561;p84">
            <a:hlinkClick r:id="rId3"/>
          </p:cNvPr>
          <p:cNvPicPr preferRelativeResize="0"/>
          <p:nvPr/>
        </p:nvPicPr>
        <p:blipFill rotWithShape="1">
          <a:blip r:embed="rId4">
            <a:alphaModFix/>
          </a:blip>
          <a:srcRect b="18830" l="32093" r="32553" t="22141"/>
          <a:stretch/>
        </p:blipFill>
        <p:spPr>
          <a:xfrm>
            <a:off x="2939212" y="942237"/>
            <a:ext cx="2935426" cy="275717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65" name="Shape 565"/>
        <p:cNvGrpSpPr/>
        <p:nvPr/>
      </p:nvGrpSpPr>
      <p:grpSpPr>
        <a:xfrm>
          <a:off x="0" y="0"/>
          <a:ext cx="0" cy="0"/>
          <a:chOff x="0" y="0"/>
          <a:chExt cx="0" cy="0"/>
        </a:xfrm>
      </p:grpSpPr>
      <p:sp>
        <p:nvSpPr>
          <p:cNvPr id="566" name="Google Shape;566;p85"/>
          <p:cNvSpPr/>
          <p:nvPr/>
        </p:nvSpPr>
        <p:spPr>
          <a:xfrm>
            <a:off x="311700" y="1445550"/>
            <a:ext cx="8648400" cy="23784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85"/>
          <p:cNvSpPr txBox="1"/>
          <p:nvPr>
            <p:ph idx="1" type="body"/>
          </p:nvPr>
        </p:nvSpPr>
        <p:spPr>
          <a:xfrm>
            <a:off x="375600" y="1373025"/>
            <a:ext cx="8520600" cy="2585400"/>
          </a:xfrm>
          <a:prstGeom prst="rect">
            <a:avLst/>
          </a:prstGeom>
        </p:spPr>
        <p:txBody>
          <a:bodyPr anchorCtr="0" anchor="t" bIns="91425" lIns="91425" spcFirstLastPara="1" rIns="91425" wrap="square" tIns="91425">
            <a:normAutofit lnSpcReduction="20000"/>
          </a:bodyPr>
          <a:lstStyle/>
          <a:p>
            <a:pPr indent="0" lvl="0" marL="0" rtl="0" algn="just">
              <a:lnSpc>
                <a:spcPct val="150000"/>
              </a:lnSpc>
              <a:spcBef>
                <a:spcPts val="0"/>
              </a:spcBef>
              <a:spcAft>
                <a:spcPts val="0"/>
              </a:spcAft>
              <a:buNone/>
            </a:pPr>
            <a:r>
              <a:t/>
            </a:r>
            <a:endParaRPr sz="2300">
              <a:solidFill>
                <a:srgbClr val="EFEFEF"/>
              </a:solidFill>
              <a:latin typeface="Handlee"/>
              <a:ea typeface="Handlee"/>
              <a:cs typeface="Handlee"/>
              <a:sym typeface="Handlee"/>
            </a:endParaRPr>
          </a:p>
          <a:p>
            <a:pPr indent="0" lvl="0" marL="0" rtl="0" algn="ctr">
              <a:lnSpc>
                <a:spcPct val="150000"/>
              </a:lnSpc>
              <a:spcBef>
                <a:spcPts val="0"/>
              </a:spcBef>
              <a:spcAft>
                <a:spcPts val="0"/>
              </a:spcAft>
              <a:buNone/>
            </a:pPr>
            <a:r>
              <a:rPr lang="en" sz="2300">
                <a:solidFill>
                  <a:srgbClr val="EFEFEF"/>
                </a:solidFill>
                <a:latin typeface="Handlee"/>
                <a:ea typeface="Handlee"/>
                <a:cs typeface="Handlee"/>
                <a:sym typeface="Handlee"/>
              </a:rPr>
              <a:t>,,Sinu enesekindlus otsustab, kas julged midagi teha või mitte. </a:t>
            </a:r>
            <a:endParaRPr sz="2300">
              <a:solidFill>
                <a:srgbClr val="EFEFEF"/>
              </a:solidFill>
              <a:latin typeface="Handlee"/>
              <a:ea typeface="Handlee"/>
              <a:cs typeface="Handlee"/>
              <a:sym typeface="Handlee"/>
            </a:endParaRPr>
          </a:p>
          <a:p>
            <a:pPr indent="0" lvl="0" marL="0" rtl="0" algn="ctr">
              <a:lnSpc>
                <a:spcPct val="150000"/>
              </a:lnSpc>
              <a:spcBef>
                <a:spcPts val="0"/>
              </a:spcBef>
              <a:spcAft>
                <a:spcPts val="0"/>
              </a:spcAft>
              <a:buNone/>
            </a:pPr>
            <a:r>
              <a:rPr lang="en" sz="2300">
                <a:solidFill>
                  <a:srgbClr val="EFEFEF"/>
                </a:solidFill>
                <a:latin typeface="Handlee"/>
                <a:ea typeface="Handlee"/>
                <a:cs typeface="Handlee"/>
                <a:sym typeface="Handlee"/>
              </a:rPr>
              <a:t>Kas usud endasse. Kui sa ei usu, siis sa ei alustagi. </a:t>
            </a:r>
            <a:endParaRPr sz="2300">
              <a:solidFill>
                <a:srgbClr val="EFEFEF"/>
              </a:solidFill>
              <a:latin typeface="Handlee"/>
              <a:ea typeface="Handlee"/>
              <a:cs typeface="Handlee"/>
              <a:sym typeface="Handlee"/>
            </a:endParaRPr>
          </a:p>
          <a:p>
            <a:pPr indent="0" lvl="0" marL="0" rtl="0" algn="ctr">
              <a:lnSpc>
                <a:spcPct val="150000"/>
              </a:lnSpc>
              <a:spcBef>
                <a:spcPts val="0"/>
              </a:spcBef>
              <a:spcAft>
                <a:spcPts val="0"/>
              </a:spcAft>
              <a:buNone/>
            </a:pPr>
            <a:r>
              <a:rPr lang="en" sz="2300">
                <a:solidFill>
                  <a:srgbClr val="EFEFEF"/>
                </a:solidFill>
                <a:latin typeface="Handlee"/>
                <a:ea typeface="Handlee"/>
                <a:cs typeface="Handlee"/>
                <a:sym typeface="Handlee"/>
              </a:rPr>
              <a:t>Ja kui peale ei hakka, siis ei sünni ka midagi.”</a:t>
            </a:r>
            <a:endParaRPr sz="2300">
              <a:solidFill>
                <a:srgbClr val="EFEFEF"/>
              </a:solidFill>
              <a:latin typeface="Handlee"/>
              <a:ea typeface="Handlee"/>
              <a:cs typeface="Handlee"/>
              <a:sym typeface="Handlee"/>
            </a:endParaRPr>
          </a:p>
          <a:p>
            <a:pPr indent="0" lvl="0" marL="0" rtl="0" algn="just">
              <a:lnSpc>
                <a:spcPct val="150000"/>
              </a:lnSpc>
              <a:spcBef>
                <a:spcPts val="0"/>
              </a:spcBef>
              <a:spcAft>
                <a:spcPts val="0"/>
              </a:spcAft>
              <a:buNone/>
            </a:pPr>
            <a:br>
              <a:rPr lang="en" sz="1000">
                <a:solidFill>
                  <a:schemeClr val="dk1"/>
                </a:solidFill>
                <a:latin typeface="Handlee"/>
                <a:ea typeface="Handlee"/>
                <a:cs typeface="Handlee"/>
                <a:sym typeface="Handlee"/>
              </a:rPr>
            </a:br>
            <a:endParaRPr>
              <a:latin typeface="Handlee"/>
              <a:ea typeface="Handlee"/>
              <a:cs typeface="Handlee"/>
              <a:sym typeface="Handlee"/>
            </a:endParaRPr>
          </a:p>
        </p:txBody>
      </p:sp>
      <p:pic>
        <p:nvPicPr>
          <p:cNvPr id="568" name="Google Shape;568;p85"/>
          <p:cNvPicPr preferRelativeResize="0"/>
          <p:nvPr/>
        </p:nvPicPr>
        <p:blipFill>
          <a:blip r:embed="rId3">
            <a:alphaModFix/>
          </a:blip>
          <a:stretch>
            <a:fillRect/>
          </a:stretch>
        </p:blipFill>
        <p:spPr>
          <a:xfrm>
            <a:off x="311700" y="3472400"/>
            <a:ext cx="1329326" cy="1277449"/>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pic>
        <p:nvPicPr>
          <p:cNvPr id="573" name="Google Shape;573;p86"/>
          <p:cNvPicPr preferRelativeResize="0"/>
          <p:nvPr/>
        </p:nvPicPr>
        <p:blipFill>
          <a:blip r:embed="rId3">
            <a:alphaModFix/>
          </a:blip>
          <a:stretch>
            <a:fillRect/>
          </a:stretch>
        </p:blipFill>
        <p:spPr>
          <a:xfrm>
            <a:off x="1675600" y="584550"/>
            <a:ext cx="5450399" cy="4154650"/>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pic>
        <p:nvPicPr>
          <p:cNvPr id="578" name="Google Shape;578;p87"/>
          <p:cNvPicPr preferRelativeResize="0"/>
          <p:nvPr/>
        </p:nvPicPr>
        <p:blipFill rotWithShape="1">
          <a:blip r:embed="rId3">
            <a:alphaModFix/>
          </a:blip>
          <a:srcRect b="0" l="13874" r="0" t="0"/>
          <a:stretch/>
        </p:blipFill>
        <p:spPr>
          <a:xfrm>
            <a:off x="653675" y="896925"/>
            <a:ext cx="8113599" cy="2929375"/>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82" name="Shape 582"/>
        <p:cNvGrpSpPr/>
        <p:nvPr/>
      </p:nvGrpSpPr>
      <p:grpSpPr>
        <a:xfrm>
          <a:off x="0" y="0"/>
          <a:ext cx="0" cy="0"/>
          <a:chOff x="0" y="0"/>
          <a:chExt cx="0" cy="0"/>
        </a:xfrm>
      </p:grpSpPr>
      <p:pic>
        <p:nvPicPr>
          <p:cNvPr id="583" name="Google Shape;583;p88"/>
          <p:cNvPicPr preferRelativeResize="0"/>
          <p:nvPr/>
        </p:nvPicPr>
        <p:blipFill>
          <a:blip r:embed="rId4">
            <a:alphaModFix/>
          </a:blip>
          <a:stretch>
            <a:fillRect/>
          </a:stretch>
        </p:blipFill>
        <p:spPr>
          <a:xfrm>
            <a:off x="624050" y="244500"/>
            <a:ext cx="980425" cy="1583125"/>
          </a:xfrm>
          <a:prstGeom prst="rect">
            <a:avLst/>
          </a:prstGeom>
          <a:noFill/>
          <a:ln>
            <a:noFill/>
          </a:ln>
        </p:spPr>
      </p:pic>
      <p:pic>
        <p:nvPicPr>
          <p:cNvPr id="584" name="Google Shape;584;p88"/>
          <p:cNvPicPr preferRelativeResize="0"/>
          <p:nvPr/>
        </p:nvPicPr>
        <p:blipFill>
          <a:blip r:embed="rId5">
            <a:alphaModFix/>
          </a:blip>
          <a:stretch>
            <a:fillRect/>
          </a:stretch>
        </p:blipFill>
        <p:spPr>
          <a:xfrm>
            <a:off x="123600" y="2321550"/>
            <a:ext cx="8770099" cy="1211875"/>
          </a:xfrm>
          <a:prstGeom prst="rect">
            <a:avLst/>
          </a:prstGeom>
          <a:noFill/>
          <a:ln>
            <a:noFill/>
          </a:ln>
        </p:spPr>
      </p:pic>
      <p:sp>
        <p:nvSpPr>
          <p:cNvPr id="585" name="Google Shape;585;p88"/>
          <p:cNvSpPr txBox="1"/>
          <p:nvPr/>
        </p:nvSpPr>
        <p:spPr>
          <a:xfrm>
            <a:off x="123600" y="3463050"/>
            <a:ext cx="5832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Handlee"/>
                <a:ea typeface="Handlee"/>
                <a:cs typeface="Handlee"/>
                <a:sym typeface="Handlee"/>
              </a:rPr>
              <a:t>lk 49</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89" name="Shape 589"/>
        <p:cNvGrpSpPr/>
        <p:nvPr/>
      </p:nvGrpSpPr>
      <p:grpSpPr>
        <a:xfrm>
          <a:off x="0" y="0"/>
          <a:ext cx="0" cy="0"/>
          <a:chOff x="0" y="0"/>
          <a:chExt cx="0" cy="0"/>
        </a:xfrm>
      </p:grpSpPr>
      <p:pic>
        <p:nvPicPr>
          <p:cNvPr id="590" name="Google Shape;590;p89"/>
          <p:cNvPicPr preferRelativeResize="0"/>
          <p:nvPr/>
        </p:nvPicPr>
        <p:blipFill>
          <a:blip r:embed="rId4">
            <a:alphaModFix/>
          </a:blip>
          <a:stretch>
            <a:fillRect/>
          </a:stretch>
        </p:blipFill>
        <p:spPr>
          <a:xfrm>
            <a:off x="553700" y="448550"/>
            <a:ext cx="922700" cy="1489924"/>
          </a:xfrm>
          <a:prstGeom prst="rect">
            <a:avLst/>
          </a:prstGeom>
          <a:noFill/>
          <a:ln>
            <a:noFill/>
          </a:ln>
        </p:spPr>
      </p:pic>
      <p:pic>
        <p:nvPicPr>
          <p:cNvPr id="591" name="Google Shape;591;p89"/>
          <p:cNvPicPr preferRelativeResize="0"/>
          <p:nvPr/>
        </p:nvPicPr>
        <p:blipFill>
          <a:blip r:embed="rId5">
            <a:alphaModFix/>
          </a:blip>
          <a:stretch>
            <a:fillRect/>
          </a:stretch>
        </p:blipFill>
        <p:spPr>
          <a:xfrm>
            <a:off x="186950" y="2571750"/>
            <a:ext cx="8770099" cy="1211875"/>
          </a:xfrm>
          <a:prstGeom prst="rect">
            <a:avLst/>
          </a:prstGeom>
          <a:noFill/>
          <a:ln>
            <a:noFill/>
          </a:ln>
        </p:spPr>
      </p:pic>
      <p:cxnSp>
        <p:nvCxnSpPr>
          <p:cNvPr id="592" name="Google Shape;592;p89"/>
          <p:cNvCxnSpPr/>
          <p:nvPr/>
        </p:nvCxnSpPr>
        <p:spPr>
          <a:xfrm>
            <a:off x="3740275" y="2692800"/>
            <a:ext cx="459600" cy="0"/>
          </a:xfrm>
          <a:prstGeom prst="straightConnector1">
            <a:avLst/>
          </a:prstGeom>
          <a:noFill/>
          <a:ln cap="flat" cmpd="sng" w="38100">
            <a:solidFill>
              <a:schemeClr val="accent4"/>
            </a:solidFill>
            <a:prstDash val="solid"/>
            <a:round/>
            <a:headEnd len="med" w="med" type="none"/>
            <a:tailEnd len="med" w="med" type="none"/>
          </a:ln>
        </p:spPr>
      </p:cxnSp>
      <p:cxnSp>
        <p:nvCxnSpPr>
          <p:cNvPr id="593" name="Google Shape;593;p89"/>
          <p:cNvCxnSpPr/>
          <p:nvPr/>
        </p:nvCxnSpPr>
        <p:spPr>
          <a:xfrm>
            <a:off x="6022975" y="2692800"/>
            <a:ext cx="666900" cy="0"/>
          </a:xfrm>
          <a:prstGeom prst="straightConnector1">
            <a:avLst/>
          </a:prstGeom>
          <a:noFill/>
          <a:ln cap="flat" cmpd="sng" w="38100">
            <a:solidFill>
              <a:schemeClr val="accent4"/>
            </a:solidFill>
            <a:prstDash val="solid"/>
            <a:round/>
            <a:headEnd len="med" w="med" type="none"/>
            <a:tailEnd len="med" w="med" type="none"/>
          </a:ln>
        </p:spPr>
      </p:cxnSp>
      <p:cxnSp>
        <p:nvCxnSpPr>
          <p:cNvPr id="594" name="Google Shape;594;p89"/>
          <p:cNvCxnSpPr/>
          <p:nvPr/>
        </p:nvCxnSpPr>
        <p:spPr>
          <a:xfrm>
            <a:off x="6452850" y="3018900"/>
            <a:ext cx="681900" cy="0"/>
          </a:xfrm>
          <a:prstGeom prst="straightConnector1">
            <a:avLst/>
          </a:prstGeom>
          <a:noFill/>
          <a:ln cap="flat" cmpd="sng" w="38100">
            <a:solidFill>
              <a:schemeClr val="accent4"/>
            </a:solidFill>
            <a:prstDash val="solid"/>
            <a:round/>
            <a:headEnd len="med" w="med" type="none"/>
            <a:tailEnd len="med" w="med" type="none"/>
          </a:ln>
        </p:spPr>
      </p:cxnSp>
      <p:cxnSp>
        <p:nvCxnSpPr>
          <p:cNvPr id="595" name="Google Shape;595;p89"/>
          <p:cNvCxnSpPr/>
          <p:nvPr/>
        </p:nvCxnSpPr>
        <p:spPr>
          <a:xfrm>
            <a:off x="5459725" y="3330175"/>
            <a:ext cx="414900" cy="0"/>
          </a:xfrm>
          <a:prstGeom prst="straightConnector1">
            <a:avLst/>
          </a:prstGeom>
          <a:noFill/>
          <a:ln cap="flat" cmpd="sng" w="38100">
            <a:solidFill>
              <a:schemeClr val="accent4"/>
            </a:solidFill>
            <a:prstDash val="solid"/>
            <a:round/>
            <a:headEnd len="med" w="med" type="none"/>
            <a:tailEnd len="med" w="med" type="none"/>
          </a:ln>
        </p:spPr>
      </p:cxnSp>
      <p:cxnSp>
        <p:nvCxnSpPr>
          <p:cNvPr id="596" name="Google Shape;596;p89"/>
          <p:cNvCxnSpPr/>
          <p:nvPr/>
        </p:nvCxnSpPr>
        <p:spPr>
          <a:xfrm>
            <a:off x="3443825" y="3656275"/>
            <a:ext cx="844800" cy="0"/>
          </a:xfrm>
          <a:prstGeom prst="straightConnector1">
            <a:avLst/>
          </a:prstGeom>
          <a:noFill/>
          <a:ln cap="flat" cmpd="sng" w="38100">
            <a:solidFill>
              <a:schemeClr val="accent4"/>
            </a:solidFill>
            <a:prstDash val="solid"/>
            <a:round/>
            <a:headEnd len="med" w="med" type="none"/>
            <a:tailEnd len="med" w="med" type="none"/>
          </a:ln>
        </p:spPr>
      </p:cxnSp>
      <p:sp>
        <p:nvSpPr>
          <p:cNvPr id="597" name="Google Shape;597;p89"/>
          <p:cNvSpPr txBox="1"/>
          <p:nvPr/>
        </p:nvSpPr>
        <p:spPr>
          <a:xfrm>
            <a:off x="123850" y="3533425"/>
            <a:ext cx="714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Handlee"/>
                <a:ea typeface="Handlee"/>
                <a:cs typeface="Handlee"/>
                <a:sym typeface="Handlee"/>
              </a:rPr>
              <a:t>lk 49</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01" name="Shape 601"/>
        <p:cNvGrpSpPr/>
        <p:nvPr/>
      </p:nvGrpSpPr>
      <p:grpSpPr>
        <a:xfrm>
          <a:off x="0" y="0"/>
          <a:ext cx="0" cy="0"/>
          <a:chOff x="0" y="0"/>
          <a:chExt cx="0" cy="0"/>
        </a:xfrm>
      </p:grpSpPr>
      <p:sp>
        <p:nvSpPr>
          <p:cNvPr id="602" name="Google Shape;602;p9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a:bodyPr>
          <a:lstStyle/>
          <a:p>
            <a:pPr indent="0" lvl="0" marL="0" rtl="0" algn="l">
              <a:spcBef>
                <a:spcPts val="0"/>
              </a:spcBef>
              <a:spcAft>
                <a:spcPts val="0"/>
              </a:spcAft>
              <a:buNone/>
            </a:pPr>
            <a:r>
              <a:t/>
            </a:r>
            <a:endParaRPr sz="2200">
              <a:latin typeface="Handlee"/>
              <a:ea typeface="Handlee"/>
              <a:cs typeface="Handlee"/>
              <a:sym typeface="Handlee"/>
            </a:endParaRPr>
          </a:p>
          <a:p>
            <a:pPr indent="0" lvl="0" marL="0" rtl="0" algn="l">
              <a:spcBef>
                <a:spcPts val="1200"/>
              </a:spcBef>
              <a:spcAft>
                <a:spcPts val="0"/>
              </a:spcAft>
              <a:buNone/>
            </a:pPr>
            <a:r>
              <a:rPr b="1" lang="en" sz="2408">
                <a:solidFill>
                  <a:srgbClr val="323537"/>
                </a:solidFill>
                <a:latin typeface="Handlee"/>
                <a:ea typeface="Handlee"/>
                <a:cs typeface="Handlee"/>
                <a:sym typeface="Handlee"/>
              </a:rPr>
              <a:t>Märgi skaalal, kui suur on hetkel sinu enesekindlus saavutada oma soovid. </a:t>
            </a:r>
            <a:endParaRPr b="1" sz="2408">
              <a:solidFill>
                <a:srgbClr val="323537"/>
              </a:solidFill>
              <a:latin typeface="Handlee"/>
              <a:ea typeface="Handlee"/>
              <a:cs typeface="Handlee"/>
              <a:sym typeface="Handlee"/>
            </a:endParaRPr>
          </a:p>
          <a:p>
            <a:pPr indent="0" lvl="0" marL="0" rtl="0" algn="ctr">
              <a:spcBef>
                <a:spcPts val="1200"/>
              </a:spcBef>
              <a:spcAft>
                <a:spcPts val="0"/>
              </a:spcAft>
              <a:buNone/>
            </a:pPr>
            <a:r>
              <a:rPr b="1" lang="en" sz="2408">
                <a:solidFill>
                  <a:srgbClr val="323537"/>
                </a:solidFill>
                <a:latin typeface="Handlee"/>
                <a:ea typeface="Handlee"/>
                <a:cs typeface="Handlee"/>
                <a:sym typeface="Handlee"/>
              </a:rPr>
              <a:t>0- üldse ei ole enesekindlust, 10- olen väga enesekindel</a:t>
            </a:r>
            <a:endParaRPr b="1" sz="2408">
              <a:solidFill>
                <a:srgbClr val="323537"/>
              </a:solidFill>
              <a:latin typeface="Handlee"/>
              <a:ea typeface="Handlee"/>
              <a:cs typeface="Handlee"/>
              <a:sym typeface="Handlee"/>
            </a:endParaRPr>
          </a:p>
          <a:p>
            <a:pPr indent="0" lvl="0" marL="0" rtl="0" algn="ctr">
              <a:spcBef>
                <a:spcPts val="1200"/>
              </a:spcBef>
              <a:spcAft>
                <a:spcPts val="0"/>
              </a:spcAft>
              <a:buNone/>
            </a:pPr>
            <a:r>
              <a:t/>
            </a:r>
            <a:endParaRPr sz="2200">
              <a:latin typeface="Handlee"/>
              <a:ea typeface="Handlee"/>
              <a:cs typeface="Handlee"/>
              <a:sym typeface="Handlee"/>
            </a:endParaRPr>
          </a:p>
          <a:p>
            <a:pPr indent="0" lvl="0" marL="0" rtl="0" algn="ctr">
              <a:spcBef>
                <a:spcPts val="1200"/>
              </a:spcBef>
              <a:spcAft>
                <a:spcPts val="0"/>
              </a:spcAft>
              <a:buNone/>
            </a:pPr>
            <a:r>
              <a:t/>
            </a:r>
            <a:endParaRPr sz="2200">
              <a:latin typeface="Handlee"/>
              <a:ea typeface="Handlee"/>
              <a:cs typeface="Handlee"/>
              <a:sym typeface="Handlee"/>
            </a:endParaRPr>
          </a:p>
          <a:p>
            <a:pPr indent="0" lvl="0" marL="0" rtl="0" algn="l">
              <a:spcBef>
                <a:spcPts val="1200"/>
              </a:spcBef>
              <a:spcAft>
                <a:spcPts val="0"/>
              </a:spcAft>
              <a:buNone/>
            </a:pPr>
            <a:r>
              <a:t/>
            </a:r>
            <a:endParaRPr sz="2200">
              <a:latin typeface="Handlee"/>
              <a:ea typeface="Handlee"/>
              <a:cs typeface="Handlee"/>
              <a:sym typeface="Handlee"/>
            </a:endParaRPr>
          </a:p>
          <a:p>
            <a:pPr indent="0" lvl="0" marL="0" rtl="0" algn="l">
              <a:spcBef>
                <a:spcPts val="1200"/>
              </a:spcBef>
              <a:spcAft>
                <a:spcPts val="1200"/>
              </a:spcAft>
              <a:buNone/>
            </a:pPr>
            <a:r>
              <a:t/>
            </a:r>
            <a:endParaRPr sz="2200">
              <a:latin typeface="Handlee"/>
              <a:ea typeface="Handlee"/>
              <a:cs typeface="Handlee"/>
              <a:sym typeface="Handlee"/>
            </a:endParaRPr>
          </a:p>
        </p:txBody>
      </p:sp>
      <p:pic>
        <p:nvPicPr>
          <p:cNvPr id="603" name="Google Shape;603;p90"/>
          <p:cNvPicPr preferRelativeResize="0"/>
          <p:nvPr/>
        </p:nvPicPr>
        <p:blipFill>
          <a:blip r:embed="rId4">
            <a:alphaModFix/>
          </a:blip>
          <a:stretch>
            <a:fillRect/>
          </a:stretch>
        </p:blipFill>
        <p:spPr>
          <a:xfrm>
            <a:off x="311700" y="289350"/>
            <a:ext cx="1033000" cy="1026075"/>
          </a:xfrm>
          <a:prstGeom prst="rect">
            <a:avLst/>
          </a:prstGeom>
          <a:noFill/>
          <a:ln>
            <a:noFill/>
          </a:ln>
        </p:spPr>
      </p:pic>
      <p:cxnSp>
        <p:nvCxnSpPr>
          <p:cNvPr id="604" name="Google Shape;604;p90"/>
          <p:cNvCxnSpPr/>
          <p:nvPr/>
        </p:nvCxnSpPr>
        <p:spPr>
          <a:xfrm>
            <a:off x="1893800" y="3361800"/>
            <a:ext cx="5468400" cy="0"/>
          </a:xfrm>
          <a:prstGeom prst="straightConnector1">
            <a:avLst/>
          </a:prstGeom>
          <a:noFill/>
          <a:ln cap="flat" cmpd="sng" w="38100">
            <a:solidFill>
              <a:srgbClr val="8ABF40"/>
            </a:solidFill>
            <a:prstDash val="solid"/>
            <a:round/>
            <a:headEnd len="med" w="med" type="diamond"/>
            <a:tailEnd len="med" w="med" type="diamond"/>
          </a:ln>
        </p:spPr>
      </p:cxnSp>
      <p:sp>
        <p:nvSpPr>
          <p:cNvPr id="605" name="Google Shape;605;p90"/>
          <p:cNvSpPr txBox="1"/>
          <p:nvPr/>
        </p:nvSpPr>
        <p:spPr>
          <a:xfrm>
            <a:off x="1759325" y="3574675"/>
            <a:ext cx="392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Handlee"/>
                <a:ea typeface="Handlee"/>
                <a:cs typeface="Handlee"/>
                <a:sym typeface="Handlee"/>
              </a:rPr>
              <a:t>0</a:t>
            </a:r>
            <a:endParaRPr>
              <a:latin typeface="Handlee"/>
              <a:ea typeface="Handlee"/>
              <a:cs typeface="Handlee"/>
              <a:sym typeface="Handlee"/>
            </a:endParaRPr>
          </a:p>
        </p:txBody>
      </p:sp>
      <p:sp>
        <p:nvSpPr>
          <p:cNvPr id="606" name="Google Shape;606;p90"/>
          <p:cNvSpPr txBox="1"/>
          <p:nvPr/>
        </p:nvSpPr>
        <p:spPr>
          <a:xfrm>
            <a:off x="7082175" y="3574675"/>
            <a:ext cx="392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Handlee"/>
                <a:ea typeface="Handlee"/>
                <a:cs typeface="Handlee"/>
                <a:sym typeface="Handlee"/>
              </a:rPr>
              <a:t>10</a:t>
            </a:r>
            <a:endParaRPr>
              <a:latin typeface="Handlee"/>
              <a:ea typeface="Handlee"/>
              <a:cs typeface="Handlee"/>
              <a:sym typeface="Handlee"/>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10" name="Shape 610"/>
        <p:cNvGrpSpPr/>
        <p:nvPr/>
      </p:nvGrpSpPr>
      <p:grpSpPr>
        <a:xfrm>
          <a:off x="0" y="0"/>
          <a:ext cx="0" cy="0"/>
          <a:chOff x="0" y="0"/>
          <a:chExt cx="0" cy="0"/>
        </a:xfrm>
      </p:grpSpPr>
      <p:sp>
        <p:nvSpPr>
          <p:cNvPr id="611" name="Google Shape;611;p91"/>
          <p:cNvSpPr/>
          <p:nvPr/>
        </p:nvSpPr>
        <p:spPr>
          <a:xfrm>
            <a:off x="69575" y="11586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91"/>
          <p:cNvSpPr/>
          <p:nvPr/>
        </p:nvSpPr>
        <p:spPr>
          <a:xfrm>
            <a:off x="367700" y="2863825"/>
            <a:ext cx="6024900" cy="21507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91"/>
          <p:cNvSpPr txBox="1"/>
          <p:nvPr>
            <p:ph type="ctrTitle"/>
          </p:nvPr>
        </p:nvSpPr>
        <p:spPr>
          <a:xfrm>
            <a:off x="311708" y="811225"/>
            <a:ext cx="8520600" cy="2052600"/>
          </a:xfrm>
          <a:prstGeom prst="rect">
            <a:avLst/>
          </a:prstGeom>
        </p:spPr>
        <p:txBody>
          <a:bodyPr anchorCtr="0" anchor="b" bIns="91425" lIns="91425" spcFirstLastPara="1" rIns="91425" wrap="square" tIns="91425">
            <a:normAutofit fontScale="90000"/>
          </a:bodyPr>
          <a:lstStyle/>
          <a:p>
            <a:pPr indent="0" lvl="0" marL="74110" rtl="0" algn="l">
              <a:lnSpc>
                <a:spcPct val="115000"/>
              </a:lnSpc>
              <a:spcBef>
                <a:spcPts val="0"/>
              </a:spcBef>
              <a:spcAft>
                <a:spcPts val="0"/>
              </a:spcAft>
              <a:buClr>
                <a:schemeClr val="dk1"/>
              </a:buClr>
              <a:buSzPts val="990"/>
              <a:buFont typeface="Arial"/>
              <a:buNone/>
            </a:pPr>
            <a:r>
              <a:rPr b="1" lang="en" sz="5250">
                <a:solidFill>
                  <a:schemeClr val="lt1"/>
                </a:solidFill>
                <a:latin typeface="Handlee"/>
                <a:ea typeface="Handlee"/>
                <a:cs typeface="Handlee"/>
                <a:sym typeface="Handlee"/>
              </a:rPr>
              <a:t>7</a:t>
            </a:r>
            <a:r>
              <a:rPr b="1" lang="en" sz="5250">
                <a:solidFill>
                  <a:schemeClr val="dk2"/>
                </a:solidFill>
                <a:latin typeface="Handlee"/>
                <a:ea typeface="Handlee"/>
                <a:cs typeface="Handlee"/>
                <a:sym typeface="Handlee"/>
              </a:rPr>
              <a:t>  </a:t>
            </a:r>
            <a:r>
              <a:rPr lang="en" sz="4866">
                <a:solidFill>
                  <a:srgbClr val="323537"/>
                </a:solidFill>
                <a:latin typeface="Handlee"/>
                <a:ea typeface="Handlee"/>
                <a:cs typeface="Handlee"/>
                <a:sym typeface="Handlee"/>
              </a:rPr>
              <a:t>Airi Lepassar - Mida pean raha teenimisest õpilasena teadma?</a:t>
            </a:r>
            <a:endParaRPr sz="4866">
              <a:solidFill>
                <a:srgbClr val="323537"/>
              </a:solidFill>
              <a:latin typeface="Handlee"/>
              <a:ea typeface="Handlee"/>
              <a:cs typeface="Handlee"/>
              <a:sym typeface="Handlee"/>
            </a:endParaRPr>
          </a:p>
        </p:txBody>
      </p:sp>
      <p:sp>
        <p:nvSpPr>
          <p:cNvPr id="614" name="Google Shape;614;p91"/>
          <p:cNvSpPr txBox="1"/>
          <p:nvPr>
            <p:ph idx="1" type="subTitle"/>
          </p:nvPr>
        </p:nvSpPr>
        <p:spPr>
          <a:xfrm>
            <a:off x="590900" y="2982525"/>
            <a:ext cx="5578500" cy="792600"/>
          </a:xfrm>
          <a:prstGeom prst="rect">
            <a:avLst/>
          </a:prstGeom>
        </p:spPr>
        <p:txBody>
          <a:bodyPr anchorCtr="0" anchor="t" bIns="91425" lIns="91425" spcFirstLastPara="1" rIns="91425" wrap="square" tIns="91425">
            <a:noAutofit/>
          </a:bodyPr>
          <a:lstStyle/>
          <a:p>
            <a:pPr indent="-349250" lvl="0" marL="457200" rtl="0" algn="l">
              <a:spcBef>
                <a:spcPts val="0"/>
              </a:spcBef>
              <a:spcAft>
                <a:spcPts val="0"/>
              </a:spcAft>
              <a:buClr>
                <a:srgbClr val="323537"/>
              </a:buClr>
              <a:buSzPts val="1900"/>
              <a:buFont typeface="Handlee"/>
              <a:buAutoNum type="arabicPeriod"/>
            </a:pPr>
            <a:r>
              <a:rPr lang="en" sz="1900">
                <a:solidFill>
                  <a:srgbClr val="323537"/>
                </a:solidFill>
                <a:latin typeface="Handlee"/>
                <a:ea typeface="Handlee"/>
                <a:cs typeface="Handlee"/>
                <a:sym typeface="Handlee"/>
              </a:rPr>
              <a:t>Tean, millal on vaja ettevõtlus ametlikult registreerida.</a:t>
            </a:r>
            <a:endParaRPr sz="1900">
              <a:solidFill>
                <a:srgbClr val="323537"/>
              </a:solidFill>
              <a:latin typeface="Handlee"/>
              <a:ea typeface="Handlee"/>
              <a:cs typeface="Handlee"/>
              <a:sym typeface="Handlee"/>
            </a:endParaRPr>
          </a:p>
          <a:p>
            <a:pPr indent="-349250" lvl="0" marL="457200" rtl="0" algn="l">
              <a:spcBef>
                <a:spcPts val="0"/>
              </a:spcBef>
              <a:spcAft>
                <a:spcPts val="0"/>
              </a:spcAft>
              <a:buClr>
                <a:srgbClr val="323537"/>
              </a:buClr>
              <a:buSzPts val="1900"/>
              <a:buFont typeface="Handlee"/>
              <a:buAutoNum type="arabicPeriod"/>
            </a:pPr>
            <a:r>
              <a:rPr lang="en" sz="1900">
                <a:solidFill>
                  <a:srgbClr val="323537"/>
                </a:solidFill>
                <a:latin typeface="Handlee"/>
                <a:ea typeface="Handlee"/>
                <a:cs typeface="Handlee"/>
                <a:sym typeface="Handlee"/>
              </a:rPr>
              <a:t>Tean, missuguseid töid ja millises mahus võin  II kooliastme noorena teha.</a:t>
            </a:r>
            <a:endParaRPr sz="1900">
              <a:solidFill>
                <a:srgbClr val="323537"/>
              </a:solidFill>
              <a:latin typeface="Handlee"/>
              <a:ea typeface="Handlee"/>
              <a:cs typeface="Handlee"/>
              <a:sym typeface="Handlee"/>
            </a:endParaRPr>
          </a:p>
          <a:p>
            <a:pPr indent="-349250" lvl="0" marL="457200" rtl="0" algn="l">
              <a:spcBef>
                <a:spcPts val="0"/>
              </a:spcBef>
              <a:spcAft>
                <a:spcPts val="0"/>
              </a:spcAft>
              <a:buClr>
                <a:srgbClr val="323537"/>
              </a:buClr>
              <a:buSzPts val="1900"/>
              <a:buFont typeface="Handlee"/>
              <a:buAutoNum type="arabicPeriod"/>
            </a:pPr>
            <a:r>
              <a:rPr lang="en" sz="1900">
                <a:solidFill>
                  <a:srgbClr val="323537"/>
                </a:solidFill>
                <a:latin typeface="Handlee"/>
                <a:ea typeface="Handlee"/>
                <a:cs typeface="Handlee"/>
                <a:sym typeface="Handlee"/>
              </a:rPr>
              <a:t>Oskan selgitada, miks on riigis maksud ja millal pean mina makse maksma.</a:t>
            </a:r>
            <a:endParaRPr sz="1900">
              <a:solidFill>
                <a:srgbClr val="323537"/>
              </a:solidFill>
              <a:latin typeface="Handlee"/>
              <a:ea typeface="Handlee"/>
              <a:cs typeface="Handlee"/>
              <a:sym typeface="Handlee"/>
            </a:endParaRPr>
          </a:p>
        </p:txBody>
      </p:sp>
      <p:pic>
        <p:nvPicPr>
          <p:cNvPr id="615" name="Google Shape;615;p91"/>
          <p:cNvPicPr preferRelativeResize="0"/>
          <p:nvPr/>
        </p:nvPicPr>
        <p:blipFill>
          <a:blip r:embed="rId4">
            <a:alphaModFix/>
          </a:blip>
          <a:stretch>
            <a:fillRect/>
          </a:stretch>
        </p:blipFill>
        <p:spPr>
          <a:xfrm>
            <a:off x="7539150" y="3536825"/>
            <a:ext cx="1435350" cy="1381675"/>
          </a:xfrm>
          <a:prstGeom prst="rect">
            <a:avLst/>
          </a:prstGeom>
          <a:noFill/>
          <a:ln>
            <a:noFill/>
          </a:ln>
        </p:spPr>
      </p:pic>
      <p:sp>
        <p:nvSpPr>
          <p:cNvPr id="616" name="Google Shape;616;p91"/>
          <p:cNvSpPr txBox="1"/>
          <p:nvPr/>
        </p:nvSpPr>
        <p:spPr>
          <a:xfrm>
            <a:off x="1463000" y="266825"/>
            <a:ext cx="55299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2"/>
                </a:solidFill>
                <a:latin typeface="Handlee"/>
                <a:ea typeface="Handlee"/>
                <a:cs typeface="Handlee"/>
                <a:sym typeface="Handlee"/>
              </a:rPr>
              <a:t> </a:t>
            </a:r>
            <a:r>
              <a:rPr lang="en" sz="2500">
                <a:solidFill>
                  <a:schemeClr val="dk2"/>
                </a:solidFill>
                <a:latin typeface="Handlee"/>
                <a:ea typeface="Handlee"/>
                <a:cs typeface="Handlee"/>
                <a:sym typeface="Handlee"/>
              </a:rPr>
              <a:t> </a:t>
            </a:r>
            <a:r>
              <a:rPr b="1" lang="en" sz="2500">
                <a:solidFill>
                  <a:srgbClr val="323537"/>
                </a:solidFill>
                <a:latin typeface="Handlee"/>
                <a:ea typeface="Handlee"/>
                <a:cs typeface="Handlee"/>
                <a:sym typeface="Handlee"/>
              </a:rPr>
              <a:t>e-</a:t>
            </a:r>
            <a:r>
              <a:rPr b="1" lang="en" sz="2500">
                <a:solidFill>
                  <a:srgbClr val="323537"/>
                </a:solidFill>
                <a:latin typeface="Handlee"/>
                <a:ea typeface="Handlee"/>
                <a:cs typeface="Handlee"/>
                <a:sym typeface="Handlee"/>
              </a:rPr>
              <a:t>KÜLALISTUND</a:t>
            </a:r>
            <a:endParaRPr b="1" sz="2500">
              <a:solidFill>
                <a:srgbClr val="323537"/>
              </a:solidFill>
              <a:latin typeface="Handlee"/>
              <a:ea typeface="Handlee"/>
              <a:cs typeface="Handlee"/>
              <a:sym typeface="Handlee"/>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pic>
        <p:nvPicPr>
          <p:cNvPr id="621" name="Google Shape;621;p92"/>
          <p:cNvPicPr preferRelativeResize="0"/>
          <p:nvPr/>
        </p:nvPicPr>
        <p:blipFill>
          <a:blip r:embed="rId3">
            <a:alphaModFix/>
          </a:blip>
          <a:stretch>
            <a:fillRect/>
          </a:stretch>
        </p:blipFill>
        <p:spPr>
          <a:xfrm>
            <a:off x="2606500" y="1152475"/>
            <a:ext cx="3186725" cy="2590575"/>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25" name="Shape 625"/>
        <p:cNvGrpSpPr/>
        <p:nvPr/>
      </p:nvGrpSpPr>
      <p:grpSpPr>
        <a:xfrm>
          <a:off x="0" y="0"/>
          <a:ext cx="0" cy="0"/>
          <a:chOff x="0" y="0"/>
          <a:chExt cx="0" cy="0"/>
        </a:xfrm>
      </p:grpSpPr>
      <p:pic>
        <p:nvPicPr>
          <p:cNvPr id="626" name="Google Shape;626;p93"/>
          <p:cNvPicPr preferRelativeResize="0"/>
          <p:nvPr/>
        </p:nvPicPr>
        <p:blipFill>
          <a:blip r:embed="rId4">
            <a:alphaModFix/>
          </a:blip>
          <a:stretch>
            <a:fillRect/>
          </a:stretch>
        </p:blipFill>
        <p:spPr>
          <a:xfrm>
            <a:off x="311700" y="289350"/>
            <a:ext cx="1033000" cy="1026075"/>
          </a:xfrm>
          <a:prstGeom prst="rect">
            <a:avLst/>
          </a:prstGeom>
          <a:noFill/>
          <a:ln>
            <a:noFill/>
          </a:ln>
        </p:spPr>
      </p:pic>
      <p:pic>
        <p:nvPicPr>
          <p:cNvPr id="627" name="Google Shape;627;p93"/>
          <p:cNvPicPr preferRelativeResize="0"/>
          <p:nvPr/>
        </p:nvPicPr>
        <p:blipFill>
          <a:blip r:embed="rId5">
            <a:alphaModFix/>
          </a:blip>
          <a:stretch>
            <a:fillRect/>
          </a:stretch>
        </p:blipFill>
        <p:spPr>
          <a:xfrm>
            <a:off x="780250" y="1819200"/>
            <a:ext cx="2310200" cy="2310200"/>
          </a:xfrm>
          <a:prstGeom prst="rect">
            <a:avLst/>
          </a:prstGeom>
          <a:noFill/>
          <a:ln>
            <a:noFill/>
          </a:ln>
        </p:spPr>
      </p:pic>
      <p:pic>
        <p:nvPicPr>
          <p:cNvPr id="628" name="Google Shape;628;p93"/>
          <p:cNvPicPr preferRelativeResize="0"/>
          <p:nvPr/>
        </p:nvPicPr>
        <p:blipFill>
          <a:blip r:embed="rId6">
            <a:alphaModFix/>
          </a:blip>
          <a:stretch>
            <a:fillRect/>
          </a:stretch>
        </p:blipFill>
        <p:spPr>
          <a:xfrm>
            <a:off x="3476275" y="1819174"/>
            <a:ext cx="2310203" cy="2310224"/>
          </a:xfrm>
          <a:prstGeom prst="rect">
            <a:avLst/>
          </a:prstGeom>
          <a:noFill/>
          <a:ln>
            <a:noFill/>
          </a:ln>
        </p:spPr>
      </p:pic>
      <p:pic>
        <p:nvPicPr>
          <p:cNvPr id="629" name="Google Shape;629;p93"/>
          <p:cNvPicPr preferRelativeResize="0"/>
          <p:nvPr/>
        </p:nvPicPr>
        <p:blipFill>
          <a:blip r:embed="rId7">
            <a:alphaModFix/>
          </a:blip>
          <a:stretch>
            <a:fillRect/>
          </a:stretch>
        </p:blipFill>
        <p:spPr>
          <a:xfrm>
            <a:off x="6092325" y="1819175"/>
            <a:ext cx="2310200" cy="231020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33" name="Shape 633"/>
        <p:cNvGrpSpPr/>
        <p:nvPr/>
      </p:nvGrpSpPr>
      <p:grpSpPr>
        <a:xfrm>
          <a:off x="0" y="0"/>
          <a:ext cx="0" cy="0"/>
          <a:chOff x="0" y="0"/>
          <a:chExt cx="0" cy="0"/>
        </a:xfrm>
      </p:grpSpPr>
      <p:sp>
        <p:nvSpPr>
          <p:cNvPr id="634" name="Google Shape;634;p94"/>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94"/>
          <p:cNvSpPr/>
          <p:nvPr/>
        </p:nvSpPr>
        <p:spPr>
          <a:xfrm>
            <a:off x="367700" y="3266550"/>
            <a:ext cx="6024900" cy="15762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94"/>
          <p:cNvSpPr txBox="1"/>
          <p:nvPr>
            <p:ph type="ctrTitle"/>
          </p:nvPr>
        </p:nvSpPr>
        <p:spPr>
          <a:xfrm>
            <a:off x="367708" y="688550"/>
            <a:ext cx="8520600" cy="20526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8</a:t>
            </a:r>
            <a:r>
              <a:rPr b="1" lang="en" sz="5250">
                <a:solidFill>
                  <a:schemeClr val="dk2"/>
                </a:solidFill>
                <a:latin typeface="Handlee"/>
                <a:ea typeface="Handlee"/>
                <a:cs typeface="Handlee"/>
                <a:sym typeface="Handlee"/>
              </a:rPr>
              <a:t>   </a:t>
            </a:r>
            <a:r>
              <a:rPr b="1" lang="en" sz="5250">
                <a:solidFill>
                  <a:srgbClr val="323537"/>
                </a:solidFill>
                <a:latin typeface="Handlee"/>
                <a:ea typeface="Handlee"/>
                <a:cs typeface="Handlee"/>
                <a:sym typeface="Handlee"/>
              </a:rPr>
              <a:t>Plaanide elluviimine</a:t>
            </a:r>
            <a:endParaRPr sz="9500">
              <a:solidFill>
                <a:srgbClr val="323537"/>
              </a:solidFill>
              <a:latin typeface="Handlee"/>
              <a:ea typeface="Handlee"/>
              <a:cs typeface="Handlee"/>
              <a:sym typeface="Handlee"/>
            </a:endParaRPr>
          </a:p>
        </p:txBody>
      </p:sp>
      <p:sp>
        <p:nvSpPr>
          <p:cNvPr id="637" name="Google Shape;637;p94"/>
          <p:cNvSpPr txBox="1"/>
          <p:nvPr>
            <p:ph idx="1" type="subTitle"/>
          </p:nvPr>
        </p:nvSpPr>
        <p:spPr>
          <a:xfrm>
            <a:off x="529475" y="3411050"/>
            <a:ext cx="5578500" cy="792600"/>
          </a:xfrm>
          <a:prstGeom prst="rect">
            <a:avLst/>
          </a:prstGeom>
        </p:spPr>
        <p:txBody>
          <a:bodyPr anchorCtr="0" anchor="t" bIns="91425" lIns="91425" spcFirstLastPara="1" rIns="91425" wrap="square" tIns="91425">
            <a:noAutofit/>
          </a:bodyPr>
          <a:lstStyle/>
          <a:p>
            <a:pPr indent="-368300" lvl="0" marL="457200" rtl="0" algn="just">
              <a:spcBef>
                <a:spcPts val="0"/>
              </a:spcBef>
              <a:spcAft>
                <a:spcPts val="0"/>
              </a:spcAft>
              <a:buClr>
                <a:srgbClr val="323537"/>
              </a:buClr>
              <a:buSzPts val="2200"/>
              <a:buFont typeface="Handlee"/>
              <a:buAutoNum type="arabicPeriod"/>
            </a:pPr>
            <a:r>
              <a:rPr lang="en" sz="2200">
                <a:solidFill>
                  <a:srgbClr val="323537"/>
                </a:solidFill>
                <a:latin typeface="Handlee"/>
                <a:ea typeface="Handlee"/>
                <a:cs typeface="Handlee"/>
                <a:sym typeface="Handlee"/>
              </a:rPr>
              <a:t>Mõtlen enda tugevustele ning asjadele, mida mulle teha meeldib. </a:t>
            </a:r>
            <a:endParaRPr sz="2200">
              <a:solidFill>
                <a:srgbClr val="323537"/>
              </a:solidFill>
              <a:latin typeface="Handlee"/>
              <a:ea typeface="Handlee"/>
              <a:cs typeface="Handlee"/>
              <a:sym typeface="Handlee"/>
            </a:endParaRPr>
          </a:p>
          <a:p>
            <a:pPr indent="-368300" lvl="0" marL="457200" rtl="0" algn="just">
              <a:spcBef>
                <a:spcPts val="0"/>
              </a:spcBef>
              <a:spcAft>
                <a:spcPts val="0"/>
              </a:spcAft>
              <a:buClr>
                <a:srgbClr val="323537"/>
              </a:buClr>
              <a:buSzPts val="2200"/>
              <a:buFont typeface="Handlee"/>
              <a:buAutoNum type="arabicPeriod"/>
            </a:pPr>
            <a:r>
              <a:rPr lang="en" sz="2200">
                <a:solidFill>
                  <a:srgbClr val="323537"/>
                </a:solidFill>
                <a:latin typeface="Handlee"/>
                <a:ea typeface="Handlee"/>
                <a:cs typeface="Handlee"/>
                <a:sym typeface="Handlee"/>
              </a:rPr>
              <a:t>Panen kirja ideid, kuidas nendega on võimalik raha teenida. </a:t>
            </a:r>
            <a:endParaRPr sz="2200">
              <a:solidFill>
                <a:srgbClr val="323537"/>
              </a:solidFill>
              <a:latin typeface="Handlee"/>
              <a:ea typeface="Handlee"/>
              <a:cs typeface="Handlee"/>
              <a:sym typeface="Handlee"/>
            </a:endParaRPr>
          </a:p>
        </p:txBody>
      </p:sp>
      <p:pic>
        <p:nvPicPr>
          <p:cNvPr id="638" name="Google Shape;638;p94"/>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pic>
        <p:nvPicPr>
          <p:cNvPr id="643" name="Google Shape;643;p95">
            <a:hlinkClick r:id="rId3"/>
          </p:cNvPr>
          <p:cNvPicPr preferRelativeResize="0"/>
          <p:nvPr/>
        </p:nvPicPr>
        <p:blipFill rotWithShape="1">
          <a:blip r:embed="rId4">
            <a:alphaModFix/>
          </a:blip>
          <a:srcRect b="18830" l="32093" r="32553" t="22141"/>
          <a:stretch/>
        </p:blipFill>
        <p:spPr>
          <a:xfrm>
            <a:off x="3104287" y="1193162"/>
            <a:ext cx="2935426" cy="2757175"/>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pic>
        <p:nvPicPr>
          <p:cNvPr id="648" name="Google Shape;648;p96"/>
          <p:cNvPicPr preferRelativeResize="0"/>
          <p:nvPr/>
        </p:nvPicPr>
        <p:blipFill>
          <a:blip r:embed="rId3">
            <a:alphaModFix/>
          </a:blip>
          <a:stretch>
            <a:fillRect/>
          </a:stretch>
        </p:blipFill>
        <p:spPr>
          <a:xfrm>
            <a:off x="1707012" y="838200"/>
            <a:ext cx="1615175" cy="3020800"/>
          </a:xfrm>
          <a:prstGeom prst="rect">
            <a:avLst/>
          </a:prstGeom>
          <a:noFill/>
          <a:ln>
            <a:noFill/>
          </a:ln>
        </p:spPr>
      </p:pic>
      <p:pic>
        <p:nvPicPr>
          <p:cNvPr id="649" name="Google Shape;649;p96"/>
          <p:cNvPicPr preferRelativeResize="0"/>
          <p:nvPr/>
        </p:nvPicPr>
        <p:blipFill>
          <a:blip r:embed="rId4">
            <a:alphaModFix/>
          </a:blip>
          <a:stretch>
            <a:fillRect/>
          </a:stretch>
        </p:blipFill>
        <p:spPr>
          <a:xfrm>
            <a:off x="5098450" y="1170725"/>
            <a:ext cx="3186725" cy="2590575"/>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53" name="Shape 653"/>
        <p:cNvGrpSpPr/>
        <p:nvPr/>
      </p:nvGrpSpPr>
      <p:grpSpPr>
        <a:xfrm>
          <a:off x="0" y="0"/>
          <a:ext cx="0" cy="0"/>
          <a:chOff x="0" y="0"/>
          <a:chExt cx="0" cy="0"/>
        </a:xfrm>
      </p:grpSpPr>
      <p:sp>
        <p:nvSpPr>
          <p:cNvPr id="654" name="Google Shape;654;p97"/>
          <p:cNvSpPr txBox="1"/>
          <p:nvPr/>
        </p:nvSpPr>
        <p:spPr>
          <a:xfrm>
            <a:off x="2709625" y="2784050"/>
            <a:ext cx="16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655" name="Google Shape;655;p97"/>
          <p:cNvPicPr preferRelativeResize="0"/>
          <p:nvPr/>
        </p:nvPicPr>
        <p:blipFill>
          <a:blip r:embed="rId4">
            <a:alphaModFix/>
          </a:blip>
          <a:stretch>
            <a:fillRect/>
          </a:stretch>
        </p:blipFill>
        <p:spPr>
          <a:xfrm>
            <a:off x="257575" y="185200"/>
            <a:ext cx="867650" cy="1401050"/>
          </a:xfrm>
          <a:prstGeom prst="rect">
            <a:avLst/>
          </a:prstGeom>
          <a:noFill/>
          <a:ln>
            <a:noFill/>
          </a:ln>
        </p:spPr>
      </p:pic>
      <p:pic>
        <p:nvPicPr>
          <p:cNvPr id="656" name="Google Shape;656;p97"/>
          <p:cNvPicPr preferRelativeResize="0"/>
          <p:nvPr/>
        </p:nvPicPr>
        <p:blipFill>
          <a:blip r:embed="rId5">
            <a:alphaModFix/>
          </a:blip>
          <a:stretch>
            <a:fillRect/>
          </a:stretch>
        </p:blipFill>
        <p:spPr>
          <a:xfrm>
            <a:off x="1209775" y="414575"/>
            <a:ext cx="7841700" cy="4610050"/>
          </a:xfrm>
          <a:prstGeom prst="rect">
            <a:avLst/>
          </a:prstGeom>
          <a:noFill/>
          <a:ln>
            <a:noFill/>
          </a:ln>
        </p:spPr>
      </p:pic>
      <p:pic>
        <p:nvPicPr>
          <p:cNvPr id="657" name="Google Shape;657;p97"/>
          <p:cNvPicPr preferRelativeResize="0"/>
          <p:nvPr/>
        </p:nvPicPr>
        <p:blipFill>
          <a:blip r:embed="rId6">
            <a:alphaModFix/>
          </a:blip>
          <a:stretch>
            <a:fillRect/>
          </a:stretch>
        </p:blipFill>
        <p:spPr>
          <a:xfrm>
            <a:off x="104475" y="3126350"/>
            <a:ext cx="915474" cy="836250"/>
          </a:xfrm>
          <a:prstGeom prst="rect">
            <a:avLst/>
          </a:prstGeom>
          <a:noFill/>
          <a:ln>
            <a:noFill/>
          </a:ln>
        </p:spPr>
      </p:pic>
      <p:sp>
        <p:nvSpPr>
          <p:cNvPr id="658" name="Google Shape;658;p97"/>
          <p:cNvSpPr txBox="1"/>
          <p:nvPr/>
        </p:nvSpPr>
        <p:spPr>
          <a:xfrm>
            <a:off x="58275" y="3926825"/>
            <a:ext cx="1059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Handlee"/>
                <a:ea typeface="Handlee"/>
                <a:cs typeface="Handlee"/>
                <a:sym typeface="Handlee"/>
              </a:rPr>
              <a:t>lk 58-61</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62" name="Shape 662"/>
        <p:cNvGrpSpPr/>
        <p:nvPr/>
      </p:nvGrpSpPr>
      <p:grpSpPr>
        <a:xfrm>
          <a:off x="0" y="0"/>
          <a:ext cx="0" cy="0"/>
          <a:chOff x="0" y="0"/>
          <a:chExt cx="0" cy="0"/>
        </a:xfrm>
      </p:grpSpPr>
      <p:sp>
        <p:nvSpPr>
          <p:cNvPr id="663" name="Google Shape;663;p98"/>
          <p:cNvSpPr txBox="1"/>
          <p:nvPr/>
        </p:nvSpPr>
        <p:spPr>
          <a:xfrm>
            <a:off x="2709625" y="2784050"/>
            <a:ext cx="16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664" name="Google Shape;664;p98"/>
          <p:cNvPicPr preferRelativeResize="0"/>
          <p:nvPr/>
        </p:nvPicPr>
        <p:blipFill>
          <a:blip r:embed="rId4">
            <a:alphaModFix/>
          </a:blip>
          <a:stretch>
            <a:fillRect/>
          </a:stretch>
        </p:blipFill>
        <p:spPr>
          <a:xfrm>
            <a:off x="279425" y="191575"/>
            <a:ext cx="797350" cy="1287550"/>
          </a:xfrm>
          <a:prstGeom prst="rect">
            <a:avLst/>
          </a:prstGeom>
          <a:noFill/>
          <a:ln>
            <a:noFill/>
          </a:ln>
        </p:spPr>
      </p:pic>
      <p:pic>
        <p:nvPicPr>
          <p:cNvPr id="665" name="Google Shape;665;p98"/>
          <p:cNvPicPr preferRelativeResize="0"/>
          <p:nvPr/>
        </p:nvPicPr>
        <p:blipFill>
          <a:blip r:embed="rId5">
            <a:alphaModFix/>
          </a:blip>
          <a:stretch>
            <a:fillRect/>
          </a:stretch>
        </p:blipFill>
        <p:spPr>
          <a:xfrm>
            <a:off x="1209775" y="414575"/>
            <a:ext cx="7841700" cy="4610050"/>
          </a:xfrm>
          <a:prstGeom prst="rect">
            <a:avLst/>
          </a:prstGeom>
          <a:noFill/>
          <a:ln>
            <a:noFill/>
          </a:ln>
        </p:spPr>
      </p:pic>
      <p:sp>
        <p:nvSpPr>
          <p:cNvPr id="666" name="Google Shape;666;p98"/>
          <p:cNvSpPr txBox="1"/>
          <p:nvPr/>
        </p:nvSpPr>
        <p:spPr>
          <a:xfrm>
            <a:off x="1272275" y="3812750"/>
            <a:ext cx="6158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J</a:t>
            </a:r>
            <a:r>
              <a:rPr lang="en">
                <a:solidFill>
                  <a:srgbClr val="FF9900"/>
                </a:solidFill>
              </a:rPr>
              <a:t>algrattaga sõita. </a:t>
            </a:r>
            <a:endParaRPr>
              <a:solidFill>
                <a:srgbClr val="FF9900"/>
              </a:solidFill>
            </a:endParaRPr>
          </a:p>
        </p:txBody>
      </p:sp>
      <p:sp>
        <p:nvSpPr>
          <p:cNvPr id="667" name="Google Shape;667;p98"/>
          <p:cNvSpPr txBox="1"/>
          <p:nvPr/>
        </p:nvSpPr>
        <p:spPr>
          <a:xfrm>
            <a:off x="1209775" y="4672350"/>
            <a:ext cx="7432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I</a:t>
            </a:r>
            <a:r>
              <a:rPr lang="en">
                <a:solidFill>
                  <a:srgbClr val="FF9900"/>
                </a:solidFill>
              </a:rPr>
              <a:t>nimesed ei soovinud/tahtnud värskete saiakeste saamiseks ise kodust lahkuda. Mugavus. </a:t>
            </a:r>
            <a:endParaRPr>
              <a:solidFill>
                <a:srgbClr val="FF9900"/>
              </a:solidFill>
            </a:endParaRPr>
          </a:p>
        </p:txBody>
      </p:sp>
      <p:sp>
        <p:nvSpPr>
          <p:cNvPr id="668" name="Google Shape;668;p98"/>
          <p:cNvSpPr txBox="1"/>
          <p:nvPr/>
        </p:nvSpPr>
        <p:spPr>
          <a:xfrm>
            <a:off x="2878825" y="247525"/>
            <a:ext cx="1423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tädipoeg</a:t>
            </a:r>
            <a:endParaRPr>
              <a:solidFill>
                <a:srgbClr val="FF9900"/>
              </a:solidFill>
            </a:endParaRPr>
          </a:p>
        </p:txBody>
      </p:sp>
      <p:sp>
        <p:nvSpPr>
          <p:cNvPr id="669" name="Google Shape;669;p98"/>
          <p:cNvSpPr txBox="1"/>
          <p:nvPr/>
        </p:nvSpPr>
        <p:spPr>
          <a:xfrm>
            <a:off x="6711800" y="247525"/>
            <a:ext cx="1423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kaheteist</a:t>
            </a:r>
            <a:endParaRPr>
              <a:solidFill>
                <a:srgbClr val="FF9900"/>
              </a:solidFill>
            </a:endParaRPr>
          </a:p>
        </p:txBody>
      </p:sp>
      <p:sp>
        <p:nvSpPr>
          <p:cNvPr id="670" name="Google Shape;670;p98"/>
          <p:cNvSpPr txBox="1"/>
          <p:nvPr/>
        </p:nvSpPr>
        <p:spPr>
          <a:xfrm>
            <a:off x="4090625" y="754825"/>
            <a:ext cx="170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vanadekodus</a:t>
            </a:r>
            <a:endParaRPr>
              <a:solidFill>
                <a:srgbClr val="FF9900"/>
              </a:solidFill>
            </a:endParaRPr>
          </a:p>
        </p:txBody>
      </p:sp>
      <p:sp>
        <p:nvSpPr>
          <p:cNvPr id="671" name="Google Shape;671;p98"/>
          <p:cNvSpPr txBox="1"/>
          <p:nvPr/>
        </p:nvSpPr>
        <p:spPr>
          <a:xfrm>
            <a:off x="3625600" y="1078925"/>
            <a:ext cx="1648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jalgrattaga</a:t>
            </a:r>
            <a:endParaRPr>
              <a:solidFill>
                <a:srgbClr val="FF9900"/>
              </a:solidFill>
            </a:endParaRPr>
          </a:p>
        </p:txBody>
      </p:sp>
      <p:sp>
        <p:nvSpPr>
          <p:cNvPr id="672" name="Google Shape;672;p98"/>
          <p:cNvSpPr txBox="1"/>
          <p:nvPr/>
        </p:nvSpPr>
        <p:spPr>
          <a:xfrm>
            <a:off x="6866700" y="1078925"/>
            <a:ext cx="1338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kuklite</a:t>
            </a:r>
            <a:endParaRPr>
              <a:solidFill>
                <a:srgbClr val="FF9900"/>
              </a:solidFill>
            </a:endParaRPr>
          </a:p>
        </p:txBody>
      </p:sp>
      <p:sp>
        <p:nvSpPr>
          <p:cNvPr id="673" name="Google Shape;673;p98"/>
          <p:cNvSpPr txBox="1"/>
          <p:nvPr/>
        </p:nvSpPr>
        <p:spPr>
          <a:xfrm>
            <a:off x="2709625" y="1586250"/>
            <a:ext cx="1183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kliente</a:t>
            </a:r>
            <a:endParaRPr>
              <a:solidFill>
                <a:srgbClr val="FF9900"/>
              </a:solidFill>
            </a:endParaRPr>
          </a:p>
        </p:txBody>
      </p:sp>
      <p:sp>
        <p:nvSpPr>
          <p:cNvPr id="674" name="Google Shape;674;p98"/>
          <p:cNvSpPr txBox="1"/>
          <p:nvPr/>
        </p:nvSpPr>
        <p:spPr>
          <a:xfrm>
            <a:off x="6021350" y="1839900"/>
            <a:ext cx="972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tead</a:t>
            </a:r>
            <a:endParaRPr>
              <a:solidFill>
                <a:srgbClr val="FF9900"/>
              </a:solidFill>
            </a:endParaRPr>
          </a:p>
        </p:txBody>
      </p:sp>
      <p:sp>
        <p:nvSpPr>
          <p:cNvPr id="675" name="Google Shape;675;p98"/>
          <p:cNvSpPr txBox="1"/>
          <p:nvPr/>
        </p:nvSpPr>
        <p:spPr>
          <a:xfrm>
            <a:off x="1596375" y="2135838"/>
            <a:ext cx="111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omad</a:t>
            </a:r>
            <a:endParaRPr>
              <a:solidFill>
                <a:srgbClr val="FF9900"/>
              </a:solidFill>
            </a:endParaRPr>
          </a:p>
        </p:txBody>
      </p:sp>
      <p:sp>
        <p:nvSpPr>
          <p:cNvPr id="676" name="Google Shape;676;p98"/>
          <p:cNvSpPr txBox="1"/>
          <p:nvPr/>
        </p:nvSpPr>
        <p:spPr>
          <a:xfrm>
            <a:off x="4048350" y="2135850"/>
            <a:ext cx="1225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oskad</a:t>
            </a:r>
            <a:endParaRPr>
              <a:solidFill>
                <a:srgbClr val="FF9900"/>
              </a:solidFill>
            </a:endParaRPr>
          </a:p>
        </p:txBody>
      </p:sp>
      <p:sp>
        <p:nvSpPr>
          <p:cNvPr id="677" name="Google Shape;677;p98"/>
          <p:cNvSpPr txBox="1"/>
          <p:nvPr/>
        </p:nvSpPr>
        <p:spPr>
          <a:xfrm>
            <a:off x="7627575" y="501175"/>
            <a:ext cx="1183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jalgrattaga</a:t>
            </a:r>
            <a:endParaRPr>
              <a:solidFill>
                <a:srgbClr val="FF9900"/>
              </a:solidFill>
            </a:endParaRPr>
          </a:p>
        </p:txBody>
      </p:sp>
      <p:sp>
        <p:nvSpPr>
          <p:cNvPr id="678" name="Google Shape;678;p98"/>
          <p:cNvSpPr txBox="1"/>
          <p:nvPr/>
        </p:nvSpPr>
        <p:spPr>
          <a:xfrm>
            <a:off x="58275" y="3926825"/>
            <a:ext cx="1059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Handlee"/>
                <a:ea typeface="Handlee"/>
                <a:cs typeface="Handlee"/>
                <a:sym typeface="Handlee"/>
              </a:rPr>
              <a:t>lk 58-61</a:t>
            </a:r>
            <a:endParaRPr/>
          </a:p>
        </p:txBody>
      </p:sp>
      <p:pic>
        <p:nvPicPr>
          <p:cNvPr id="679" name="Google Shape;679;p98"/>
          <p:cNvPicPr preferRelativeResize="0"/>
          <p:nvPr/>
        </p:nvPicPr>
        <p:blipFill>
          <a:blip r:embed="rId6">
            <a:alphaModFix/>
          </a:blip>
          <a:stretch>
            <a:fillRect/>
          </a:stretch>
        </p:blipFill>
        <p:spPr>
          <a:xfrm>
            <a:off x="104475" y="3126350"/>
            <a:ext cx="915474" cy="83625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83" name="Shape 683"/>
        <p:cNvGrpSpPr/>
        <p:nvPr/>
      </p:nvGrpSpPr>
      <p:grpSpPr>
        <a:xfrm>
          <a:off x="0" y="0"/>
          <a:ext cx="0" cy="0"/>
          <a:chOff x="0" y="0"/>
          <a:chExt cx="0" cy="0"/>
        </a:xfrm>
      </p:grpSpPr>
      <p:sp>
        <p:nvSpPr>
          <p:cNvPr id="684" name="Google Shape;684;p99"/>
          <p:cNvSpPr txBox="1"/>
          <p:nvPr/>
        </p:nvSpPr>
        <p:spPr>
          <a:xfrm>
            <a:off x="2709625" y="2784050"/>
            <a:ext cx="16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685" name="Google Shape;685;p99"/>
          <p:cNvPicPr preferRelativeResize="0"/>
          <p:nvPr/>
        </p:nvPicPr>
        <p:blipFill>
          <a:blip r:embed="rId4">
            <a:alphaModFix/>
          </a:blip>
          <a:stretch>
            <a:fillRect/>
          </a:stretch>
        </p:blipFill>
        <p:spPr>
          <a:xfrm>
            <a:off x="552350" y="1022950"/>
            <a:ext cx="8327450" cy="3326076"/>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89" name="Shape 689"/>
        <p:cNvGrpSpPr/>
        <p:nvPr/>
      </p:nvGrpSpPr>
      <p:grpSpPr>
        <a:xfrm>
          <a:off x="0" y="0"/>
          <a:ext cx="0" cy="0"/>
          <a:chOff x="0" y="0"/>
          <a:chExt cx="0" cy="0"/>
        </a:xfrm>
      </p:grpSpPr>
      <p:sp>
        <p:nvSpPr>
          <p:cNvPr id="690" name="Google Shape;690;p100"/>
          <p:cNvSpPr txBox="1"/>
          <p:nvPr/>
        </p:nvSpPr>
        <p:spPr>
          <a:xfrm>
            <a:off x="2709625" y="2784050"/>
            <a:ext cx="16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691" name="Google Shape;691;p100"/>
          <p:cNvPicPr preferRelativeResize="0"/>
          <p:nvPr/>
        </p:nvPicPr>
        <p:blipFill>
          <a:blip r:embed="rId4">
            <a:alphaModFix/>
          </a:blip>
          <a:stretch>
            <a:fillRect/>
          </a:stretch>
        </p:blipFill>
        <p:spPr>
          <a:xfrm>
            <a:off x="552350" y="1022950"/>
            <a:ext cx="8327450" cy="3326076"/>
          </a:xfrm>
          <a:prstGeom prst="rect">
            <a:avLst/>
          </a:prstGeom>
          <a:noFill/>
          <a:ln>
            <a:noFill/>
          </a:ln>
        </p:spPr>
      </p:pic>
      <p:sp>
        <p:nvSpPr>
          <p:cNvPr id="692" name="Google Shape;692;p100"/>
          <p:cNvSpPr txBox="1"/>
          <p:nvPr/>
        </p:nvSpPr>
        <p:spPr>
          <a:xfrm>
            <a:off x="681400" y="1866750"/>
            <a:ext cx="4826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30 </a:t>
            </a:r>
            <a:r>
              <a:rPr b="1" lang="en">
                <a:solidFill>
                  <a:srgbClr val="FF9900"/>
                </a:solidFill>
              </a:rPr>
              <a:t>· </a:t>
            </a:r>
            <a:r>
              <a:rPr lang="en">
                <a:solidFill>
                  <a:srgbClr val="FF9900"/>
                </a:solidFill>
              </a:rPr>
              <a:t>1 + 2 </a:t>
            </a:r>
            <a:r>
              <a:rPr b="1" lang="en">
                <a:solidFill>
                  <a:srgbClr val="FF9900"/>
                </a:solidFill>
              </a:rPr>
              <a:t>· </a:t>
            </a:r>
            <a:r>
              <a:rPr lang="en">
                <a:solidFill>
                  <a:srgbClr val="FF9900"/>
                </a:solidFill>
              </a:rPr>
              <a:t>10 = 50</a:t>
            </a:r>
            <a:endParaRPr>
              <a:solidFill>
                <a:srgbClr val="FF9900"/>
              </a:solidFill>
            </a:endParaRPr>
          </a:p>
        </p:txBody>
      </p:sp>
      <p:sp>
        <p:nvSpPr>
          <p:cNvPr id="693" name="Google Shape;693;p100"/>
          <p:cNvSpPr txBox="1"/>
          <p:nvPr/>
        </p:nvSpPr>
        <p:spPr>
          <a:xfrm>
            <a:off x="1444975" y="2171550"/>
            <a:ext cx="5979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Kira teenib ühes kuus 50 eurot. </a:t>
            </a:r>
            <a:endParaRPr>
              <a:solidFill>
                <a:srgbClr val="FF9900"/>
              </a:solidFill>
            </a:endParaRPr>
          </a:p>
        </p:txBody>
      </p:sp>
      <p:sp>
        <p:nvSpPr>
          <p:cNvPr id="694" name="Google Shape;694;p100"/>
          <p:cNvSpPr txBox="1"/>
          <p:nvPr/>
        </p:nvSpPr>
        <p:spPr>
          <a:xfrm>
            <a:off x="652575" y="3293100"/>
            <a:ext cx="4308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200 : 50 = 4</a:t>
            </a:r>
            <a:endParaRPr>
              <a:solidFill>
                <a:srgbClr val="FF9900"/>
              </a:solidFill>
            </a:endParaRPr>
          </a:p>
        </p:txBody>
      </p:sp>
      <p:sp>
        <p:nvSpPr>
          <p:cNvPr id="695" name="Google Shape;695;p100"/>
          <p:cNvSpPr txBox="1"/>
          <p:nvPr/>
        </p:nvSpPr>
        <p:spPr>
          <a:xfrm>
            <a:off x="1401775" y="3693300"/>
            <a:ext cx="5518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Kira peaks hoolitsema 200 euro teenimiseks nelja koera eest. </a:t>
            </a:r>
            <a:endParaRPr>
              <a:solidFill>
                <a:srgbClr val="FF9900"/>
              </a:solidFill>
            </a:endParaRPr>
          </a:p>
        </p:txBody>
      </p:sp>
      <p:sp>
        <p:nvSpPr>
          <p:cNvPr id="696" name="Google Shape;696;p100"/>
          <p:cNvSpPr txBox="1"/>
          <p:nvPr>
            <p:ph type="title"/>
          </p:nvPr>
        </p:nvSpPr>
        <p:spPr>
          <a:xfrm>
            <a:off x="410875" y="26790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b="1" lang="en">
                <a:solidFill>
                  <a:srgbClr val="323537"/>
                </a:solidFill>
                <a:latin typeface="Handlee"/>
                <a:ea typeface="Handlee"/>
                <a:cs typeface="Handlee"/>
                <a:sym typeface="Handlee"/>
              </a:rPr>
              <a:t>Arutame vastuseid!</a:t>
            </a:r>
            <a:endParaRPr b="1">
              <a:solidFill>
                <a:srgbClr val="323537"/>
              </a:solidFill>
              <a:latin typeface="Handlee"/>
              <a:ea typeface="Handlee"/>
              <a:cs typeface="Handlee"/>
              <a:sym typeface="Handlee"/>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pic>
        <p:nvPicPr>
          <p:cNvPr id="701" name="Google Shape;701;p101"/>
          <p:cNvPicPr preferRelativeResize="0"/>
          <p:nvPr/>
        </p:nvPicPr>
        <p:blipFill rotWithShape="1">
          <a:blip r:embed="rId3">
            <a:alphaModFix/>
          </a:blip>
          <a:srcRect b="0" l="13896" r="15526" t="0"/>
          <a:stretch/>
        </p:blipFill>
        <p:spPr>
          <a:xfrm>
            <a:off x="2985325" y="1307150"/>
            <a:ext cx="3066451" cy="2443975"/>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05" name="Shape 705"/>
        <p:cNvGrpSpPr/>
        <p:nvPr/>
      </p:nvGrpSpPr>
      <p:grpSpPr>
        <a:xfrm>
          <a:off x="0" y="0"/>
          <a:ext cx="0" cy="0"/>
          <a:chOff x="0" y="0"/>
          <a:chExt cx="0" cy="0"/>
        </a:xfrm>
      </p:grpSpPr>
      <p:sp>
        <p:nvSpPr>
          <p:cNvPr id="706" name="Google Shape;706;p102"/>
          <p:cNvSpPr/>
          <p:nvPr/>
        </p:nvSpPr>
        <p:spPr>
          <a:xfrm>
            <a:off x="1111825" y="820875"/>
            <a:ext cx="7325700" cy="1934700"/>
          </a:xfrm>
          <a:prstGeom prst="roundRect">
            <a:avLst>
              <a:gd fmla="val 16667" name="adj"/>
            </a:avLst>
          </a:prstGeom>
          <a:solidFill>
            <a:srgbClr val="FAF5C0"/>
          </a:solidFill>
          <a:ln cap="flat" cmpd="sng" w="9525">
            <a:solidFill>
              <a:srgbClr val="FAF5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102"/>
          <p:cNvSpPr txBox="1"/>
          <p:nvPr>
            <p:ph type="title"/>
          </p:nvPr>
        </p:nvSpPr>
        <p:spPr>
          <a:xfrm>
            <a:off x="628650" y="645672"/>
            <a:ext cx="8394900" cy="2109900"/>
          </a:xfrm>
          <a:prstGeom prst="rect">
            <a:avLst/>
          </a:prstGeom>
          <a:noFill/>
          <a:ln>
            <a:noFill/>
          </a:ln>
        </p:spPr>
        <p:txBody>
          <a:bodyPr anchorCtr="0" anchor="ctr" bIns="34275" lIns="68575" spcFirstLastPara="1" rIns="68575" wrap="square" tIns="34275">
            <a:normAutofit/>
          </a:bodyPr>
          <a:lstStyle/>
          <a:p>
            <a:pPr indent="0" lvl="0" marL="0" rtl="0" algn="ctr">
              <a:lnSpc>
                <a:spcPct val="100000"/>
              </a:lnSpc>
              <a:spcBef>
                <a:spcPts val="0"/>
              </a:spcBef>
              <a:spcAft>
                <a:spcPts val="0"/>
              </a:spcAft>
              <a:buClr>
                <a:srgbClr val="652240"/>
              </a:buClr>
              <a:buSzPts val="2700"/>
              <a:buFont typeface="Arial"/>
              <a:buNone/>
            </a:pPr>
            <a:r>
              <a:rPr lang="en" sz="2700">
                <a:solidFill>
                  <a:srgbClr val="323537"/>
                </a:solidFill>
                <a:latin typeface="Handlee"/>
                <a:ea typeface="Handlee"/>
                <a:cs typeface="Handlee"/>
                <a:sym typeface="Handlee"/>
              </a:rPr>
              <a:t>Koer nimega Money raamatust tuttavad lapsed </a:t>
            </a:r>
            <a:endParaRPr sz="2700">
              <a:solidFill>
                <a:srgbClr val="323537"/>
              </a:solidFill>
              <a:latin typeface="Handlee"/>
              <a:ea typeface="Handlee"/>
              <a:cs typeface="Handlee"/>
              <a:sym typeface="Handlee"/>
            </a:endParaRPr>
          </a:p>
          <a:p>
            <a:pPr indent="0" lvl="0" marL="0" rtl="0" algn="ctr">
              <a:lnSpc>
                <a:spcPct val="100000"/>
              </a:lnSpc>
              <a:spcBef>
                <a:spcPts val="0"/>
              </a:spcBef>
              <a:spcAft>
                <a:spcPts val="0"/>
              </a:spcAft>
              <a:buClr>
                <a:srgbClr val="652240"/>
              </a:buClr>
              <a:buSzPts val="2700"/>
              <a:buFont typeface="Arial"/>
              <a:buNone/>
            </a:pPr>
            <a:r>
              <a:rPr lang="en" sz="2700">
                <a:solidFill>
                  <a:srgbClr val="323537"/>
                </a:solidFill>
                <a:latin typeface="Handlee"/>
                <a:ea typeface="Handlee"/>
                <a:cs typeface="Handlee"/>
                <a:sym typeface="Handlee"/>
              </a:rPr>
              <a:t>Kira, Marcel ja Daryl alustasid juba teismelisena </a:t>
            </a:r>
            <a:br>
              <a:rPr lang="en" sz="2700">
                <a:solidFill>
                  <a:srgbClr val="323537"/>
                </a:solidFill>
                <a:latin typeface="Handlee"/>
                <a:ea typeface="Handlee"/>
                <a:cs typeface="Handlee"/>
                <a:sym typeface="Handlee"/>
              </a:rPr>
            </a:br>
            <a:r>
              <a:rPr lang="en" sz="2700">
                <a:solidFill>
                  <a:srgbClr val="323537"/>
                </a:solidFill>
                <a:latin typeface="Handlee"/>
                <a:ea typeface="Handlee"/>
                <a:cs typeface="Handlee"/>
                <a:sym typeface="Handlee"/>
              </a:rPr>
              <a:t>raha teenimist. </a:t>
            </a:r>
            <a:br>
              <a:rPr lang="en" sz="2700">
                <a:solidFill>
                  <a:srgbClr val="323537"/>
                </a:solidFill>
                <a:latin typeface="Handlee"/>
                <a:ea typeface="Handlee"/>
                <a:cs typeface="Handlee"/>
                <a:sym typeface="Handlee"/>
              </a:rPr>
            </a:br>
            <a:r>
              <a:rPr lang="en" sz="2700">
                <a:solidFill>
                  <a:srgbClr val="323537"/>
                </a:solidFill>
                <a:latin typeface="Handlee"/>
                <a:ea typeface="Handlee"/>
                <a:cs typeface="Handlee"/>
                <a:sym typeface="Handlee"/>
              </a:rPr>
              <a:t>Kas mäletad millega nad raha teenisid?</a:t>
            </a:r>
            <a:endParaRPr>
              <a:solidFill>
                <a:srgbClr val="323537"/>
              </a:solidFill>
              <a:latin typeface="Handlee"/>
              <a:ea typeface="Handlee"/>
              <a:cs typeface="Handlee"/>
              <a:sym typeface="Handlee"/>
            </a:endParaRPr>
          </a:p>
        </p:txBody>
      </p:sp>
      <p:sp>
        <p:nvSpPr>
          <p:cNvPr id="708" name="Google Shape;708;p102"/>
          <p:cNvSpPr txBox="1"/>
          <p:nvPr>
            <p:ph idx="1" type="body"/>
          </p:nvPr>
        </p:nvSpPr>
        <p:spPr>
          <a:xfrm>
            <a:off x="628650" y="3101861"/>
            <a:ext cx="7986300" cy="1530900"/>
          </a:xfrm>
          <a:prstGeom prst="rect">
            <a:avLst/>
          </a:prstGeom>
          <a:noFill/>
          <a:ln>
            <a:noFill/>
          </a:ln>
        </p:spPr>
        <p:txBody>
          <a:bodyPr anchorCtr="0" anchor="t" bIns="34275" lIns="68575" spcFirstLastPara="1" rIns="68575" wrap="square" tIns="34275">
            <a:normAutofit/>
          </a:bodyPr>
          <a:lstStyle/>
          <a:p>
            <a:pPr indent="0" lvl="0" marL="254000" rtl="0" algn="ctr">
              <a:lnSpc>
                <a:spcPct val="110000"/>
              </a:lnSpc>
              <a:spcBef>
                <a:spcPts val="0"/>
              </a:spcBef>
              <a:spcAft>
                <a:spcPts val="0"/>
              </a:spcAft>
              <a:buNone/>
            </a:pPr>
            <a:r>
              <a:rPr lang="en" sz="2300">
                <a:solidFill>
                  <a:srgbClr val="323537"/>
                </a:solidFill>
                <a:latin typeface="Handlee"/>
                <a:ea typeface="Handlee"/>
                <a:cs typeface="Handlee"/>
                <a:sym typeface="Handlee"/>
              </a:rPr>
              <a:t>Liigu </a:t>
            </a:r>
            <a:r>
              <a:rPr b="1" lang="en" sz="2300">
                <a:solidFill>
                  <a:srgbClr val="323537"/>
                </a:solidFill>
                <a:highlight>
                  <a:schemeClr val="lt1"/>
                </a:highlight>
                <a:latin typeface="Handlee"/>
                <a:ea typeface="Handlee"/>
                <a:cs typeface="Handlee"/>
                <a:sym typeface="Handlee"/>
              </a:rPr>
              <a:t>klassiukse</a:t>
            </a:r>
            <a:r>
              <a:rPr lang="en" sz="2300">
                <a:solidFill>
                  <a:srgbClr val="323537"/>
                </a:solidFill>
                <a:highlight>
                  <a:schemeClr val="lt1"/>
                </a:highlight>
                <a:latin typeface="Handlee"/>
                <a:ea typeface="Handlee"/>
                <a:cs typeface="Handlee"/>
                <a:sym typeface="Handlee"/>
              </a:rPr>
              <a:t> juurde, kui väide käib </a:t>
            </a:r>
            <a:r>
              <a:rPr b="1" lang="en" sz="2300">
                <a:solidFill>
                  <a:srgbClr val="323537"/>
                </a:solidFill>
                <a:highlight>
                  <a:schemeClr val="lt1"/>
                </a:highlight>
                <a:latin typeface="Handlee"/>
                <a:ea typeface="Handlee"/>
                <a:cs typeface="Handlee"/>
                <a:sym typeface="Handlee"/>
              </a:rPr>
              <a:t>Daryli</a:t>
            </a:r>
            <a:r>
              <a:rPr lang="en" sz="2300">
                <a:solidFill>
                  <a:srgbClr val="323537"/>
                </a:solidFill>
                <a:highlight>
                  <a:schemeClr val="lt1"/>
                </a:highlight>
                <a:latin typeface="Handlee"/>
                <a:ea typeface="Handlee"/>
                <a:cs typeface="Handlee"/>
                <a:sym typeface="Handlee"/>
              </a:rPr>
              <a:t> kohta.</a:t>
            </a:r>
            <a:endParaRPr sz="2300">
              <a:solidFill>
                <a:srgbClr val="323537"/>
              </a:solidFill>
              <a:highlight>
                <a:schemeClr val="lt1"/>
              </a:highlight>
              <a:latin typeface="Handlee"/>
              <a:ea typeface="Handlee"/>
              <a:cs typeface="Handlee"/>
              <a:sym typeface="Handlee"/>
            </a:endParaRPr>
          </a:p>
          <a:p>
            <a:pPr indent="0" lvl="0" marL="254000" rtl="0" algn="ctr">
              <a:lnSpc>
                <a:spcPct val="110000"/>
              </a:lnSpc>
              <a:spcBef>
                <a:spcPts val="800"/>
              </a:spcBef>
              <a:spcAft>
                <a:spcPts val="0"/>
              </a:spcAft>
              <a:buNone/>
            </a:pPr>
            <a:r>
              <a:rPr lang="en" sz="2300">
                <a:solidFill>
                  <a:srgbClr val="323537"/>
                </a:solidFill>
                <a:highlight>
                  <a:schemeClr val="lt1"/>
                </a:highlight>
                <a:latin typeface="Handlee"/>
                <a:ea typeface="Handlee"/>
                <a:cs typeface="Handlee"/>
                <a:sym typeface="Handlee"/>
              </a:rPr>
              <a:t>Liigu </a:t>
            </a:r>
            <a:r>
              <a:rPr b="1" lang="en" sz="2300">
                <a:solidFill>
                  <a:srgbClr val="323537"/>
                </a:solidFill>
                <a:highlight>
                  <a:schemeClr val="lt1"/>
                </a:highlight>
                <a:latin typeface="Handlee"/>
                <a:ea typeface="Handlee"/>
                <a:cs typeface="Handlee"/>
                <a:sym typeface="Handlee"/>
              </a:rPr>
              <a:t>akna </a:t>
            </a:r>
            <a:r>
              <a:rPr lang="en" sz="2300">
                <a:solidFill>
                  <a:srgbClr val="323537"/>
                </a:solidFill>
                <a:highlight>
                  <a:schemeClr val="lt1"/>
                </a:highlight>
                <a:latin typeface="Handlee"/>
                <a:ea typeface="Handlee"/>
                <a:cs typeface="Handlee"/>
                <a:sym typeface="Handlee"/>
              </a:rPr>
              <a:t>juurde, kui väide käib </a:t>
            </a:r>
            <a:r>
              <a:rPr b="1" lang="en" sz="2300">
                <a:solidFill>
                  <a:srgbClr val="323537"/>
                </a:solidFill>
                <a:highlight>
                  <a:schemeClr val="lt1"/>
                </a:highlight>
                <a:latin typeface="Handlee"/>
                <a:ea typeface="Handlee"/>
                <a:cs typeface="Handlee"/>
                <a:sym typeface="Handlee"/>
              </a:rPr>
              <a:t>Marceli</a:t>
            </a:r>
            <a:r>
              <a:rPr lang="en" sz="2300">
                <a:solidFill>
                  <a:srgbClr val="323537"/>
                </a:solidFill>
                <a:highlight>
                  <a:schemeClr val="lt1"/>
                </a:highlight>
                <a:latin typeface="Handlee"/>
                <a:ea typeface="Handlee"/>
                <a:cs typeface="Handlee"/>
                <a:sym typeface="Handlee"/>
              </a:rPr>
              <a:t> kohta. </a:t>
            </a:r>
            <a:endParaRPr sz="2300">
              <a:solidFill>
                <a:srgbClr val="323537"/>
              </a:solidFill>
              <a:highlight>
                <a:schemeClr val="lt1"/>
              </a:highlight>
              <a:latin typeface="Handlee"/>
              <a:ea typeface="Handlee"/>
              <a:cs typeface="Handlee"/>
              <a:sym typeface="Handlee"/>
            </a:endParaRPr>
          </a:p>
          <a:p>
            <a:pPr indent="0" lvl="0" marL="254000" rtl="0" algn="ctr">
              <a:lnSpc>
                <a:spcPct val="110000"/>
              </a:lnSpc>
              <a:spcBef>
                <a:spcPts val="800"/>
              </a:spcBef>
              <a:spcAft>
                <a:spcPts val="0"/>
              </a:spcAft>
              <a:buNone/>
            </a:pPr>
            <a:r>
              <a:rPr lang="en" sz="2300">
                <a:solidFill>
                  <a:srgbClr val="323537"/>
                </a:solidFill>
                <a:highlight>
                  <a:schemeClr val="lt1"/>
                </a:highlight>
                <a:latin typeface="Handlee"/>
                <a:ea typeface="Handlee"/>
                <a:cs typeface="Handlee"/>
                <a:sym typeface="Handlee"/>
              </a:rPr>
              <a:t>Liigu </a:t>
            </a:r>
            <a:r>
              <a:rPr b="1" lang="en" sz="2300">
                <a:solidFill>
                  <a:srgbClr val="323537"/>
                </a:solidFill>
                <a:highlight>
                  <a:schemeClr val="lt1"/>
                </a:highlight>
                <a:latin typeface="Handlee"/>
                <a:ea typeface="Handlee"/>
                <a:cs typeface="Handlee"/>
                <a:sym typeface="Handlee"/>
              </a:rPr>
              <a:t>tahvli </a:t>
            </a:r>
            <a:r>
              <a:rPr lang="en" sz="2300">
                <a:solidFill>
                  <a:srgbClr val="323537"/>
                </a:solidFill>
                <a:highlight>
                  <a:schemeClr val="lt1"/>
                </a:highlight>
                <a:latin typeface="Handlee"/>
                <a:ea typeface="Handlee"/>
                <a:cs typeface="Handlee"/>
                <a:sym typeface="Handlee"/>
              </a:rPr>
              <a:t>juurde, kui väide käib </a:t>
            </a:r>
            <a:r>
              <a:rPr b="1" lang="en" sz="2300">
                <a:solidFill>
                  <a:srgbClr val="323537"/>
                </a:solidFill>
                <a:highlight>
                  <a:schemeClr val="lt1"/>
                </a:highlight>
                <a:latin typeface="Handlee"/>
                <a:ea typeface="Handlee"/>
                <a:cs typeface="Handlee"/>
                <a:sym typeface="Handlee"/>
              </a:rPr>
              <a:t>Kira</a:t>
            </a:r>
            <a:r>
              <a:rPr lang="en" sz="2300">
                <a:solidFill>
                  <a:srgbClr val="323537"/>
                </a:solidFill>
                <a:highlight>
                  <a:schemeClr val="lt1"/>
                </a:highlight>
                <a:latin typeface="Handlee"/>
                <a:ea typeface="Handlee"/>
                <a:cs typeface="Handlee"/>
                <a:sym typeface="Handlee"/>
              </a:rPr>
              <a:t> kohta. </a:t>
            </a:r>
            <a:endParaRPr sz="2300">
              <a:solidFill>
                <a:srgbClr val="323537"/>
              </a:solidFill>
              <a:highlight>
                <a:schemeClr val="lt1"/>
              </a:highlight>
              <a:latin typeface="Handlee"/>
              <a:ea typeface="Handlee"/>
              <a:cs typeface="Handlee"/>
              <a:sym typeface="Handlee"/>
            </a:endParaRPr>
          </a:p>
        </p:txBody>
      </p:sp>
      <p:pic>
        <p:nvPicPr>
          <p:cNvPr id="709" name="Google Shape;709;p102"/>
          <p:cNvPicPr preferRelativeResize="0"/>
          <p:nvPr/>
        </p:nvPicPr>
        <p:blipFill rotWithShape="1">
          <a:blip r:embed="rId4">
            <a:alphaModFix/>
          </a:blip>
          <a:srcRect b="0" l="13896" r="15526" t="0"/>
          <a:stretch/>
        </p:blipFill>
        <p:spPr>
          <a:xfrm>
            <a:off x="153475" y="237100"/>
            <a:ext cx="896002" cy="714099"/>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13" name="Shape 713"/>
        <p:cNvGrpSpPr/>
        <p:nvPr/>
      </p:nvGrpSpPr>
      <p:grpSpPr>
        <a:xfrm>
          <a:off x="0" y="0"/>
          <a:ext cx="0" cy="0"/>
          <a:chOff x="0" y="0"/>
          <a:chExt cx="0" cy="0"/>
        </a:xfrm>
      </p:grpSpPr>
      <p:sp>
        <p:nvSpPr>
          <p:cNvPr id="714" name="Google Shape;714;p103"/>
          <p:cNvSpPr txBox="1"/>
          <p:nvPr>
            <p:ph type="ctrTitle"/>
          </p:nvPr>
        </p:nvSpPr>
        <p:spPr>
          <a:xfrm>
            <a:off x="224125" y="1486550"/>
            <a:ext cx="8146500" cy="1923900"/>
          </a:xfrm>
          <a:prstGeom prst="rect">
            <a:avLst/>
          </a:prstGeom>
          <a:noFill/>
          <a:ln>
            <a:noFill/>
          </a:ln>
        </p:spPr>
        <p:txBody>
          <a:bodyPr anchorCtr="0" anchor="b" bIns="34275" lIns="68575" spcFirstLastPara="1" rIns="68575" wrap="square" tIns="34275">
            <a:normAutofit/>
          </a:bodyPr>
          <a:lstStyle/>
          <a:p>
            <a:pPr indent="0" lvl="0" marL="0" rtl="0" algn="ctr">
              <a:lnSpc>
                <a:spcPct val="100000"/>
              </a:lnSpc>
              <a:spcBef>
                <a:spcPts val="0"/>
              </a:spcBef>
              <a:spcAft>
                <a:spcPts val="0"/>
              </a:spcAft>
              <a:buClr>
                <a:srgbClr val="FFFFFF"/>
              </a:buClr>
              <a:buSzPts val="4500"/>
              <a:buFont typeface="Arial"/>
              <a:buNone/>
            </a:pPr>
            <a:r>
              <a:rPr lang="en" sz="4600">
                <a:solidFill>
                  <a:srgbClr val="323537"/>
                </a:solidFill>
                <a:latin typeface="Handlee"/>
                <a:ea typeface="Handlee"/>
                <a:cs typeface="Handlee"/>
                <a:sym typeface="Handlee"/>
              </a:rPr>
              <a:t>Töötas vanadekodus. </a:t>
            </a:r>
            <a:endParaRPr sz="4600">
              <a:solidFill>
                <a:srgbClr val="323537"/>
              </a:solidFill>
              <a:latin typeface="Handlee"/>
              <a:ea typeface="Handlee"/>
              <a:cs typeface="Handlee"/>
              <a:sym typeface="Handlee"/>
            </a:endParaRPr>
          </a:p>
        </p:txBody>
      </p:sp>
      <p:pic>
        <p:nvPicPr>
          <p:cNvPr id="715" name="Google Shape;715;p103"/>
          <p:cNvPicPr preferRelativeResize="0"/>
          <p:nvPr/>
        </p:nvPicPr>
        <p:blipFill>
          <a:blip r:embed="rId4">
            <a:alphaModFix/>
          </a:blip>
          <a:stretch>
            <a:fillRect/>
          </a:stretch>
        </p:blipFill>
        <p:spPr>
          <a:xfrm>
            <a:off x="7208400" y="3353904"/>
            <a:ext cx="1664550" cy="160229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714"/>
                                        </p:tgtEl>
                                        <p:attrNameLst>
                                          <p:attrName>style.visibility</p:attrName>
                                        </p:attrNameLst>
                                      </p:cBhvr>
                                      <p:to>
                                        <p:strVal val="visible"/>
                                      </p:to>
                                    </p:set>
                                    <p:animEffect filter="fade" transition="in">
                                      <p:cBhvr>
                                        <p:cTn dur="400"/>
                                        <p:tgtEl>
                                          <p:spTgt spid="7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19" name="Shape 719"/>
        <p:cNvGrpSpPr/>
        <p:nvPr/>
      </p:nvGrpSpPr>
      <p:grpSpPr>
        <a:xfrm>
          <a:off x="0" y="0"/>
          <a:ext cx="0" cy="0"/>
          <a:chOff x="0" y="0"/>
          <a:chExt cx="0" cy="0"/>
        </a:xfrm>
      </p:grpSpPr>
      <p:sp>
        <p:nvSpPr>
          <p:cNvPr id="720" name="Google Shape;720;p104"/>
          <p:cNvSpPr txBox="1"/>
          <p:nvPr>
            <p:ph type="ctrTitle"/>
          </p:nvPr>
        </p:nvSpPr>
        <p:spPr>
          <a:xfrm>
            <a:off x="224125" y="1486550"/>
            <a:ext cx="8146500" cy="1923900"/>
          </a:xfrm>
          <a:prstGeom prst="rect">
            <a:avLst/>
          </a:prstGeom>
          <a:noFill/>
          <a:ln>
            <a:noFill/>
          </a:ln>
        </p:spPr>
        <p:txBody>
          <a:bodyPr anchorCtr="0" anchor="b" bIns="34275" lIns="68575" spcFirstLastPara="1" rIns="68575" wrap="square" tIns="34275">
            <a:normAutofit/>
          </a:bodyPr>
          <a:lstStyle/>
          <a:p>
            <a:pPr indent="0" lvl="0" marL="0" rtl="0" algn="ctr">
              <a:lnSpc>
                <a:spcPct val="100000"/>
              </a:lnSpc>
              <a:spcBef>
                <a:spcPts val="0"/>
              </a:spcBef>
              <a:spcAft>
                <a:spcPts val="0"/>
              </a:spcAft>
              <a:buClr>
                <a:srgbClr val="FFFFFF"/>
              </a:buClr>
              <a:buSzPts val="4500"/>
              <a:buFont typeface="Arial"/>
              <a:buNone/>
            </a:pPr>
            <a:r>
              <a:rPr lang="en" sz="4600">
                <a:solidFill>
                  <a:srgbClr val="323537"/>
                </a:solidFill>
                <a:latin typeface="Handlee"/>
                <a:ea typeface="Handlee"/>
                <a:cs typeface="Handlee"/>
                <a:sym typeface="Handlee"/>
              </a:rPr>
              <a:t>Töötas vanadekodus.</a:t>
            </a:r>
            <a:r>
              <a:rPr lang="en" sz="5000">
                <a:solidFill>
                  <a:srgbClr val="595959"/>
                </a:solidFill>
                <a:latin typeface="Handlee"/>
                <a:ea typeface="Handlee"/>
                <a:cs typeface="Handlee"/>
                <a:sym typeface="Handlee"/>
              </a:rPr>
              <a:t> </a:t>
            </a:r>
            <a:endParaRPr sz="5000">
              <a:solidFill>
                <a:srgbClr val="595959"/>
              </a:solidFill>
              <a:latin typeface="Handlee"/>
              <a:ea typeface="Handlee"/>
              <a:cs typeface="Handlee"/>
              <a:sym typeface="Handlee"/>
            </a:endParaRPr>
          </a:p>
        </p:txBody>
      </p:sp>
      <p:pic>
        <p:nvPicPr>
          <p:cNvPr id="721" name="Google Shape;721;p104"/>
          <p:cNvPicPr preferRelativeResize="0"/>
          <p:nvPr/>
        </p:nvPicPr>
        <p:blipFill>
          <a:blip r:embed="rId4">
            <a:alphaModFix/>
          </a:blip>
          <a:stretch>
            <a:fillRect/>
          </a:stretch>
        </p:blipFill>
        <p:spPr>
          <a:xfrm>
            <a:off x="7208400" y="3353904"/>
            <a:ext cx="1664550" cy="1602295"/>
          </a:xfrm>
          <a:prstGeom prst="rect">
            <a:avLst/>
          </a:prstGeom>
          <a:noFill/>
          <a:ln>
            <a:noFill/>
          </a:ln>
        </p:spPr>
      </p:pic>
      <p:sp>
        <p:nvSpPr>
          <p:cNvPr id="722" name="Google Shape;722;p104"/>
          <p:cNvSpPr/>
          <p:nvPr/>
        </p:nvSpPr>
        <p:spPr>
          <a:xfrm>
            <a:off x="723900" y="119550"/>
            <a:ext cx="2715600" cy="2452200"/>
          </a:xfrm>
          <a:prstGeom prst="ellipse">
            <a:avLst/>
          </a:prstGeom>
          <a:solidFill>
            <a:srgbClr val="FAF5C0"/>
          </a:solidFill>
          <a:ln cap="flat" cmpd="sng" w="9525">
            <a:solidFill>
              <a:srgbClr val="FAF5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4600">
                <a:solidFill>
                  <a:srgbClr val="323537"/>
                </a:solidFill>
                <a:latin typeface="Handlee"/>
                <a:ea typeface="Handlee"/>
                <a:cs typeface="Handlee"/>
                <a:sym typeface="Handlee"/>
              </a:rPr>
              <a:t>Marcel</a:t>
            </a:r>
            <a:endParaRPr sz="4600">
              <a:solidFill>
                <a:srgbClr val="323537"/>
              </a:solidFill>
              <a:latin typeface="Handlee"/>
              <a:ea typeface="Handlee"/>
              <a:cs typeface="Handlee"/>
              <a:sym typeface="Handle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720"/>
                                        </p:tgtEl>
                                        <p:attrNameLst>
                                          <p:attrName>style.visibility</p:attrName>
                                        </p:attrNameLst>
                                      </p:cBhvr>
                                      <p:to>
                                        <p:strVal val="visible"/>
                                      </p:to>
                                    </p:set>
                                    <p:animEffect filter="fade" transition="in">
                                      <p:cBhvr>
                                        <p:cTn dur="400"/>
                                        <p:tgtEl>
                                          <p:spTgt spid="7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26" name="Shape 726"/>
        <p:cNvGrpSpPr/>
        <p:nvPr/>
      </p:nvGrpSpPr>
      <p:grpSpPr>
        <a:xfrm>
          <a:off x="0" y="0"/>
          <a:ext cx="0" cy="0"/>
          <a:chOff x="0" y="0"/>
          <a:chExt cx="0" cy="0"/>
        </a:xfrm>
      </p:grpSpPr>
      <p:sp>
        <p:nvSpPr>
          <p:cNvPr id="727" name="Google Shape;727;p105"/>
          <p:cNvSpPr txBox="1"/>
          <p:nvPr>
            <p:ph type="ctrTitle"/>
          </p:nvPr>
        </p:nvSpPr>
        <p:spPr>
          <a:xfrm>
            <a:off x="224125" y="1486550"/>
            <a:ext cx="8146500" cy="19239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lang="en" sz="4600">
                <a:solidFill>
                  <a:srgbClr val="323537"/>
                </a:solidFill>
                <a:latin typeface="Handlee"/>
                <a:ea typeface="Handlee"/>
                <a:cs typeface="Handlee"/>
                <a:sym typeface="Handlee"/>
              </a:rPr>
              <a:t>Viis naabritele lehti tuppa.</a:t>
            </a:r>
            <a:endParaRPr sz="4400">
              <a:solidFill>
                <a:srgbClr val="323537"/>
              </a:solidFill>
              <a:latin typeface="Handlee"/>
              <a:ea typeface="Handlee"/>
              <a:cs typeface="Handlee"/>
              <a:sym typeface="Handlee"/>
            </a:endParaRPr>
          </a:p>
        </p:txBody>
      </p:sp>
      <p:pic>
        <p:nvPicPr>
          <p:cNvPr id="728" name="Google Shape;728;p105"/>
          <p:cNvPicPr preferRelativeResize="0"/>
          <p:nvPr/>
        </p:nvPicPr>
        <p:blipFill>
          <a:blip r:embed="rId4">
            <a:alphaModFix/>
          </a:blip>
          <a:stretch>
            <a:fillRect/>
          </a:stretch>
        </p:blipFill>
        <p:spPr>
          <a:xfrm>
            <a:off x="7208400" y="3353904"/>
            <a:ext cx="1664550" cy="160229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727"/>
                                        </p:tgtEl>
                                        <p:attrNameLst>
                                          <p:attrName>style.visibility</p:attrName>
                                        </p:attrNameLst>
                                      </p:cBhvr>
                                      <p:to>
                                        <p:strVal val="visible"/>
                                      </p:to>
                                    </p:set>
                                    <p:animEffect filter="fade" transition="in">
                                      <p:cBhvr>
                                        <p:cTn dur="400"/>
                                        <p:tgtEl>
                                          <p:spTgt spid="72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32" name="Shape 732"/>
        <p:cNvGrpSpPr/>
        <p:nvPr/>
      </p:nvGrpSpPr>
      <p:grpSpPr>
        <a:xfrm>
          <a:off x="0" y="0"/>
          <a:ext cx="0" cy="0"/>
          <a:chOff x="0" y="0"/>
          <a:chExt cx="0" cy="0"/>
        </a:xfrm>
      </p:grpSpPr>
      <p:sp>
        <p:nvSpPr>
          <p:cNvPr id="733" name="Google Shape;733;p106"/>
          <p:cNvSpPr txBox="1"/>
          <p:nvPr>
            <p:ph type="ctrTitle"/>
          </p:nvPr>
        </p:nvSpPr>
        <p:spPr>
          <a:xfrm>
            <a:off x="224125" y="1486550"/>
            <a:ext cx="8146500" cy="19239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lang="en" sz="4600">
                <a:solidFill>
                  <a:srgbClr val="323537"/>
                </a:solidFill>
                <a:latin typeface="Handlee"/>
                <a:ea typeface="Handlee"/>
                <a:cs typeface="Handlee"/>
                <a:sym typeface="Handlee"/>
              </a:rPr>
              <a:t>Viis naabritele lehti tuppa.</a:t>
            </a:r>
            <a:endParaRPr sz="5000">
              <a:solidFill>
                <a:srgbClr val="595959"/>
              </a:solidFill>
              <a:latin typeface="Handlee"/>
              <a:ea typeface="Handlee"/>
              <a:cs typeface="Handlee"/>
              <a:sym typeface="Handlee"/>
            </a:endParaRPr>
          </a:p>
        </p:txBody>
      </p:sp>
      <p:pic>
        <p:nvPicPr>
          <p:cNvPr id="734" name="Google Shape;734;p106"/>
          <p:cNvPicPr preferRelativeResize="0"/>
          <p:nvPr/>
        </p:nvPicPr>
        <p:blipFill>
          <a:blip r:embed="rId4">
            <a:alphaModFix/>
          </a:blip>
          <a:stretch>
            <a:fillRect/>
          </a:stretch>
        </p:blipFill>
        <p:spPr>
          <a:xfrm>
            <a:off x="7208400" y="3353904"/>
            <a:ext cx="1664550" cy="1602295"/>
          </a:xfrm>
          <a:prstGeom prst="rect">
            <a:avLst/>
          </a:prstGeom>
          <a:noFill/>
          <a:ln>
            <a:noFill/>
          </a:ln>
        </p:spPr>
      </p:pic>
      <p:sp>
        <p:nvSpPr>
          <p:cNvPr id="735" name="Google Shape;735;p106"/>
          <p:cNvSpPr/>
          <p:nvPr/>
        </p:nvSpPr>
        <p:spPr>
          <a:xfrm>
            <a:off x="723900" y="119550"/>
            <a:ext cx="2715600" cy="2452200"/>
          </a:xfrm>
          <a:prstGeom prst="ellipse">
            <a:avLst/>
          </a:prstGeom>
          <a:solidFill>
            <a:srgbClr val="FAF5C0"/>
          </a:solidFill>
          <a:ln cap="flat" cmpd="sng" w="9525">
            <a:solidFill>
              <a:srgbClr val="FAF5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4600">
                <a:solidFill>
                  <a:srgbClr val="323537"/>
                </a:solidFill>
                <a:latin typeface="Handlee"/>
                <a:ea typeface="Handlee"/>
                <a:cs typeface="Handlee"/>
                <a:sym typeface="Handlee"/>
              </a:rPr>
              <a:t>  Daryl</a:t>
            </a:r>
            <a:endParaRPr sz="4600">
              <a:solidFill>
                <a:srgbClr val="323537"/>
              </a:solidFill>
              <a:latin typeface="Handlee"/>
              <a:ea typeface="Handlee"/>
              <a:cs typeface="Handlee"/>
              <a:sym typeface="Handle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733"/>
                                        </p:tgtEl>
                                        <p:attrNameLst>
                                          <p:attrName>style.visibility</p:attrName>
                                        </p:attrNameLst>
                                      </p:cBhvr>
                                      <p:to>
                                        <p:strVal val="visible"/>
                                      </p:to>
                                    </p:set>
                                    <p:animEffect filter="fade" transition="in">
                                      <p:cBhvr>
                                        <p:cTn dur="400"/>
                                        <p:tgtEl>
                                          <p:spTgt spid="7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39" name="Shape 739"/>
        <p:cNvGrpSpPr/>
        <p:nvPr/>
      </p:nvGrpSpPr>
      <p:grpSpPr>
        <a:xfrm>
          <a:off x="0" y="0"/>
          <a:ext cx="0" cy="0"/>
          <a:chOff x="0" y="0"/>
          <a:chExt cx="0" cy="0"/>
        </a:xfrm>
      </p:grpSpPr>
      <p:sp>
        <p:nvSpPr>
          <p:cNvPr id="740" name="Google Shape;740;p107"/>
          <p:cNvSpPr txBox="1"/>
          <p:nvPr>
            <p:ph type="ctrTitle"/>
          </p:nvPr>
        </p:nvSpPr>
        <p:spPr>
          <a:xfrm>
            <a:off x="224125" y="1486550"/>
            <a:ext cx="8146500" cy="19239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lang="en" sz="4600">
                <a:solidFill>
                  <a:srgbClr val="323537"/>
                </a:solidFill>
                <a:latin typeface="Handlee"/>
                <a:ea typeface="Handlee"/>
                <a:cs typeface="Handlee"/>
                <a:sym typeface="Handlee"/>
              </a:rPr>
              <a:t>Jalutas naabrite koertega.</a:t>
            </a:r>
            <a:endParaRPr sz="4600">
              <a:solidFill>
                <a:srgbClr val="323537"/>
              </a:solidFill>
              <a:latin typeface="Handlee"/>
              <a:ea typeface="Handlee"/>
              <a:cs typeface="Handlee"/>
              <a:sym typeface="Handlee"/>
            </a:endParaRPr>
          </a:p>
        </p:txBody>
      </p:sp>
      <p:pic>
        <p:nvPicPr>
          <p:cNvPr id="741" name="Google Shape;741;p107"/>
          <p:cNvPicPr preferRelativeResize="0"/>
          <p:nvPr/>
        </p:nvPicPr>
        <p:blipFill>
          <a:blip r:embed="rId4">
            <a:alphaModFix/>
          </a:blip>
          <a:stretch>
            <a:fillRect/>
          </a:stretch>
        </p:blipFill>
        <p:spPr>
          <a:xfrm>
            <a:off x="7208400" y="3353904"/>
            <a:ext cx="1664550" cy="160229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740"/>
                                        </p:tgtEl>
                                        <p:attrNameLst>
                                          <p:attrName>style.visibility</p:attrName>
                                        </p:attrNameLst>
                                      </p:cBhvr>
                                      <p:to>
                                        <p:strVal val="visible"/>
                                      </p:to>
                                    </p:set>
                                    <p:animEffect filter="fade" transition="in">
                                      <p:cBhvr>
                                        <p:cTn dur="400"/>
                                        <p:tgtEl>
                                          <p:spTgt spid="7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45" name="Shape 745"/>
        <p:cNvGrpSpPr/>
        <p:nvPr/>
      </p:nvGrpSpPr>
      <p:grpSpPr>
        <a:xfrm>
          <a:off x="0" y="0"/>
          <a:ext cx="0" cy="0"/>
          <a:chOff x="0" y="0"/>
          <a:chExt cx="0" cy="0"/>
        </a:xfrm>
      </p:grpSpPr>
      <p:sp>
        <p:nvSpPr>
          <p:cNvPr id="746" name="Google Shape;746;p108"/>
          <p:cNvSpPr txBox="1"/>
          <p:nvPr>
            <p:ph type="ctrTitle"/>
          </p:nvPr>
        </p:nvSpPr>
        <p:spPr>
          <a:xfrm>
            <a:off x="224125" y="1486550"/>
            <a:ext cx="8146500" cy="19239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lang="en" sz="4600">
                <a:solidFill>
                  <a:srgbClr val="323537"/>
                </a:solidFill>
                <a:latin typeface="Handlee"/>
                <a:ea typeface="Handlee"/>
                <a:cs typeface="Handlee"/>
                <a:sym typeface="Handlee"/>
              </a:rPr>
              <a:t>Jalutas naabrite koertega.</a:t>
            </a:r>
            <a:endParaRPr sz="5000">
              <a:solidFill>
                <a:srgbClr val="595959"/>
              </a:solidFill>
              <a:latin typeface="Handlee"/>
              <a:ea typeface="Handlee"/>
              <a:cs typeface="Handlee"/>
              <a:sym typeface="Handlee"/>
            </a:endParaRPr>
          </a:p>
        </p:txBody>
      </p:sp>
      <p:pic>
        <p:nvPicPr>
          <p:cNvPr id="747" name="Google Shape;747;p108"/>
          <p:cNvPicPr preferRelativeResize="0"/>
          <p:nvPr/>
        </p:nvPicPr>
        <p:blipFill>
          <a:blip r:embed="rId4">
            <a:alphaModFix/>
          </a:blip>
          <a:stretch>
            <a:fillRect/>
          </a:stretch>
        </p:blipFill>
        <p:spPr>
          <a:xfrm>
            <a:off x="7208400" y="3353904"/>
            <a:ext cx="1664550" cy="1602295"/>
          </a:xfrm>
          <a:prstGeom prst="rect">
            <a:avLst/>
          </a:prstGeom>
          <a:noFill/>
          <a:ln>
            <a:noFill/>
          </a:ln>
        </p:spPr>
      </p:pic>
      <p:sp>
        <p:nvSpPr>
          <p:cNvPr id="748" name="Google Shape;748;p108"/>
          <p:cNvSpPr/>
          <p:nvPr/>
        </p:nvSpPr>
        <p:spPr>
          <a:xfrm>
            <a:off x="723900" y="119550"/>
            <a:ext cx="2715600" cy="2452200"/>
          </a:xfrm>
          <a:prstGeom prst="ellipse">
            <a:avLst/>
          </a:prstGeom>
          <a:solidFill>
            <a:srgbClr val="FAF5C0"/>
          </a:solidFill>
          <a:ln cap="flat" cmpd="sng" w="9525">
            <a:solidFill>
              <a:srgbClr val="FAF5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4600">
                <a:solidFill>
                  <a:srgbClr val="323537"/>
                </a:solidFill>
                <a:latin typeface="Handlee"/>
                <a:ea typeface="Handlee"/>
                <a:cs typeface="Handlee"/>
                <a:sym typeface="Handlee"/>
              </a:rPr>
              <a:t>   Kira</a:t>
            </a:r>
            <a:endParaRPr sz="4600">
              <a:solidFill>
                <a:srgbClr val="323537"/>
              </a:solidFill>
              <a:latin typeface="Handlee"/>
              <a:ea typeface="Handlee"/>
              <a:cs typeface="Handlee"/>
              <a:sym typeface="Handle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746"/>
                                        </p:tgtEl>
                                        <p:attrNameLst>
                                          <p:attrName>style.visibility</p:attrName>
                                        </p:attrNameLst>
                                      </p:cBhvr>
                                      <p:to>
                                        <p:strVal val="visible"/>
                                      </p:to>
                                    </p:set>
                                    <p:animEffect filter="fade" transition="in">
                                      <p:cBhvr>
                                        <p:cTn dur="400"/>
                                        <p:tgtEl>
                                          <p:spTgt spid="7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52" name="Shape 752"/>
        <p:cNvGrpSpPr/>
        <p:nvPr/>
      </p:nvGrpSpPr>
      <p:grpSpPr>
        <a:xfrm>
          <a:off x="0" y="0"/>
          <a:ext cx="0" cy="0"/>
          <a:chOff x="0" y="0"/>
          <a:chExt cx="0" cy="0"/>
        </a:xfrm>
      </p:grpSpPr>
      <p:sp>
        <p:nvSpPr>
          <p:cNvPr id="753" name="Google Shape;753;p109"/>
          <p:cNvSpPr txBox="1"/>
          <p:nvPr>
            <p:ph type="ctrTitle"/>
          </p:nvPr>
        </p:nvSpPr>
        <p:spPr>
          <a:xfrm>
            <a:off x="224125" y="1486550"/>
            <a:ext cx="8146500" cy="19239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lang="en" sz="4600">
                <a:solidFill>
                  <a:srgbClr val="323537"/>
                </a:solidFill>
                <a:latin typeface="Handlee"/>
                <a:ea typeface="Handlee"/>
                <a:cs typeface="Handlee"/>
                <a:sym typeface="Handlee"/>
              </a:rPr>
              <a:t>Viis pühapäeviti hommikusöögikukleid kodudesse. </a:t>
            </a:r>
            <a:endParaRPr sz="4600">
              <a:solidFill>
                <a:srgbClr val="323537"/>
              </a:solidFill>
              <a:latin typeface="Handlee"/>
              <a:ea typeface="Handlee"/>
              <a:cs typeface="Handlee"/>
              <a:sym typeface="Handlee"/>
            </a:endParaRPr>
          </a:p>
        </p:txBody>
      </p:sp>
      <p:pic>
        <p:nvPicPr>
          <p:cNvPr id="754" name="Google Shape;754;p109"/>
          <p:cNvPicPr preferRelativeResize="0"/>
          <p:nvPr/>
        </p:nvPicPr>
        <p:blipFill>
          <a:blip r:embed="rId4">
            <a:alphaModFix/>
          </a:blip>
          <a:stretch>
            <a:fillRect/>
          </a:stretch>
        </p:blipFill>
        <p:spPr>
          <a:xfrm>
            <a:off x="7208400" y="3353904"/>
            <a:ext cx="1664550" cy="160229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753"/>
                                        </p:tgtEl>
                                        <p:attrNameLst>
                                          <p:attrName>style.visibility</p:attrName>
                                        </p:attrNameLst>
                                      </p:cBhvr>
                                      <p:to>
                                        <p:strVal val="visible"/>
                                      </p:to>
                                    </p:set>
                                    <p:animEffect filter="fade" transition="in">
                                      <p:cBhvr>
                                        <p:cTn dur="400"/>
                                        <p:tgtEl>
                                          <p:spTgt spid="7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58" name="Shape 758"/>
        <p:cNvGrpSpPr/>
        <p:nvPr/>
      </p:nvGrpSpPr>
      <p:grpSpPr>
        <a:xfrm>
          <a:off x="0" y="0"/>
          <a:ext cx="0" cy="0"/>
          <a:chOff x="0" y="0"/>
          <a:chExt cx="0" cy="0"/>
        </a:xfrm>
      </p:grpSpPr>
      <p:sp>
        <p:nvSpPr>
          <p:cNvPr id="759" name="Google Shape;759;p110"/>
          <p:cNvSpPr txBox="1"/>
          <p:nvPr>
            <p:ph type="ctrTitle"/>
          </p:nvPr>
        </p:nvSpPr>
        <p:spPr>
          <a:xfrm>
            <a:off x="234525" y="1319675"/>
            <a:ext cx="8146500" cy="2815800"/>
          </a:xfrm>
          <a:prstGeom prst="rect">
            <a:avLst/>
          </a:prstGeom>
          <a:noFill/>
          <a:ln>
            <a:noFill/>
          </a:ln>
        </p:spPr>
        <p:txBody>
          <a:bodyPr anchorCtr="0" anchor="b" bIns="34275" lIns="68575" spcFirstLastPara="1" rIns="68575" wrap="square" tIns="34275">
            <a:normAutofit fontScale="90000"/>
          </a:bodyPr>
          <a:lstStyle/>
          <a:p>
            <a:pPr indent="0" lvl="0" marL="0" rtl="0" algn="ctr">
              <a:spcBef>
                <a:spcPts val="0"/>
              </a:spcBef>
              <a:spcAft>
                <a:spcPts val="0"/>
              </a:spcAft>
              <a:buClr>
                <a:schemeClr val="lt1"/>
              </a:buClr>
              <a:buSzPct val="109756"/>
              <a:buFont typeface="Arial"/>
              <a:buNone/>
            </a:pPr>
            <a:r>
              <a:t/>
            </a:r>
            <a:endParaRPr b="1" sz="4100">
              <a:solidFill>
                <a:srgbClr val="323537"/>
              </a:solidFill>
              <a:latin typeface="Handlee"/>
              <a:ea typeface="Handlee"/>
              <a:cs typeface="Handlee"/>
              <a:sym typeface="Handlee"/>
            </a:endParaRPr>
          </a:p>
          <a:p>
            <a:pPr indent="0" lvl="0" marL="0" rtl="0" algn="ctr">
              <a:spcBef>
                <a:spcPts val="0"/>
              </a:spcBef>
              <a:spcAft>
                <a:spcPts val="0"/>
              </a:spcAft>
              <a:buClr>
                <a:schemeClr val="lt1"/>
              </a:buClr>
              <a:buSzPct val="109756"/>
              <a:buFont typeface="Arial"/>
              <a:buNone/>
            </a:pPr>
            <a:r>
              <a:t/>
            </a:r>
            <a:endParaRPr b="1" sz="4100">
              <a:solidFill>
                <a:srgbClr val="323537"/>
              </a:solidFill>
              <a:latin typeface="Handlee"/>
              <a:ea typeface="Handlee"/>
              <a:cs typeface="Handlee"/>
              <a:sym typeface="Handlee"/>
            </a:endParaRPr>
          </a:p>
          <a:p>
            <a:pPr indent="0" lvl="0" marL="0" rtl="0" algn="ctr">
              <a:spcBef>
                <a:spcPts val="0"/>
              </a:spcBef>
              <a:spcAft>
                <a:spcPts val="0"/>
              </a:spcAft>
              <a:buClr>
                <a:schemeClr val="lt1"/>
              </a:buClr>
              <a:buSzPct val="109756"/>
              <a:buFont typeface="Arial"/>
              <a:buNone/>
            </a:pPr>
            <a:r>
              <a:t/>
            </a:r>
            <a:endParaRPr b="1" sz="4100">
              <a:solidFill>
                <a:srgbClr val="323537"/>
              </a:solidFill>
              <a:latin typeface="Handlee"/>
              <a:ea typeface="Handlee"/>
              <a:cs typeface="Handlee"/>
              <a:sym typeface="Handlee"/>
            </a:endParaRPr>
          </a:p>
          <a:p>
            <a:pPr indent="0" lvl="0" marL="0" rtl="0" algn="ctr">
              <a:spcBef>
                <a:spcPts val="0"/>
              </a:spcBef>
              <a:spcAft>
                <a:spcPts val="0"/>
              </a:spcAft>
              <a:buClr>
                <a:schemeClr val="lt1"/>
              </a:buClr>
              <a:buSzPct val="88235"/>
              <a:buFont typeface="Arial"/>
              <a:buNone/>
            </a:pPr>
            <a:r>
              <a:rPr lang="en" sz="5100">
                <a:solidFill>
                  <a:srgbClr val="323537"/>
                </a:solidFill>
                <a:latin typeface="Handlee"/>
                <a:ea typeface="Handlee"/>
                <a:cs typeface="Handlee"/>
                <a:sym typeface="Handlee"/>
              </a:rPr>
              <a:t>              </a:t>
            </a:r>
            <a:r>
              <a:rPr lang="en" sz="5100">
                <a:solidFill>
                  <a:srgbClr val="323537"/>
                </a:solidFill>
                <a:latin typeface="Handlee"/>
                <a:ea typeface="Handlee"/>
                <a:cs typeface="Handlee"/>
                <a:sym typeface="Handlee"/>
              </a:rPr>
              <a:t>Viis pühapäeviti hommikusöögikukleid </a:t>
            </a:r>
            <a:endParaRPr sz="5100">
              <a:solidFill>
                <a:srgbClr val="323537"/>
              </a:solidFill>
              <a:latin typeface="Handlee"/>
              <a:ea typeface="Handlee"/>
              <a:cs typeface="Handlee"/>
              <a:sym typeface="Handlee"/>
            </a:endParaRPr>
          </a:p>
          <a:p>
            <a:pPr indent="0" lvl="0" marL="0" rtl="0" algn="ctr">
              <a:spcBef>
                <a:spcPts val="0"/>
              </a:spcBef>
              <a:spcAft>
                <a:spcPts val="0"/>
              </a:spcAft>
              <a:buClr>
                <a:schemeClr val="lt1"/>
              </a:buClr>
              <a:buSzPct val="88235"/>
              <a:buFont typeface="Arial"/>
              <a:buNone/>
            </a:pPr>
            <a:r>
              <a:rPr lang="en" sz="5100">
                <a:solidFill>
                  <a:srgbClr val="323537"/>
                </a:solidFill>
                <a:latin typeface="Handlee"/>
                <a:ea typeface="Handlee"/>
                <a:cs typeface="Handlee"/>
                <a:sym typeface="Handlee"/>
              </a:rPr>
              <a:t>kodudesse.</a:t>
            </a:r>
            <a:r>
              <a:rPr b="1" lang="en" sz="5100">
                <a:solidFill>
                  <a:srgbClr val="323537"/>
                </a:solidFill>
                <a:latin typeface="Handlee"/>
                <a:ea typeface="Handlee"/>
                <a:cs typeface="Handlee"/>
                <a:sym typeface="Handlee"/>
              </a:rPr>
              <a:t> </a:t>
            </a:r>
            <a:endParaRPr sz="5100">
              <a:solidFill>
                <a:srgbClr val="323537"/>
              </a:solidFill>
              <a:latin typeface="Handlee"/>
              <a:ea typeface="Handlee"/>
              <a:cs typeface="Handlee"/>
              <a:sym typeface="Handlee"/>
            </a:endParaRPr>
          </a:p>
        </p:txBody>
      </p:sp>
      <p:pic>
        <p:nvPicPr>
          <p:cNvPr id="760" name="Google Shape;760;p110"/>
          <p:cNvPicPr preferRelativeResize="0"/>
          <p:nvPr/>
        </p:nvPicPr>
        <p:blipFill>
          <a:blip r:embed="rId4">
            <a:alphaModFix/>
          </a:blip>
          <a:stretch>
            <a:fillRect/>
          </a:stretch>
        </p:blipFill>
        <p:spPr>
          <a:xfrm>
            <a:off x="7208400" y="3353904"/>
            <a:ext cx="1664550" cy="1602295"/>
          </a:xfrm>
          <a:prstGeom prst="rect">
            <a:avLst/>
          </a:prstGeom>
          <a:noFill/>
          <a:ln>
            <a:noFill/>
          </a:ln>
        </p:spPr>
      </p:pic>
      <p:sp>
        <p:nvSpPr>
          <p:cNvPr id="761" name="Google Shape;761;p110"/>
          <p:cNvSpPr/>
          <p:nvPr/>
        </p:nvSpPr>
        <p:spPr>
          <a:xfrm>
            <a:off x="723900" y="119550"/>
            <a:ext cx="2705100" cy="2452200"/>
          </a:xfrm>
          <a:prstGeom prst="ellipse">
            <a:avLst/>
          </a:prstGeom>
          <a:solidFill>
            <a:srgbClr val="FAF5C0"/>
          </a:solidFill>
          <a:ln cap="flat" cmpd="sng" w="9525">
            <a:solidFill>
              <a:srgbClr val="FAF5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4600">
                <a:solidFill>
                  <a:srgbClr val="323537"/>
                </a:solidFill>
                <a:latin typeface="Handlee"/>
                <a:ea typeface="Handlee"/>
                <a:cs typeface="Handlee"/>
                <a:sym typeface="Handlee"/>
              </a:rPr>
              <a:t>Marcel</a:t>
            </a:r>
            <a:endParaRPr sz="4600">
              <a:solidFill>
                <a:srgbClr val="323537"/>
              </a:solidFill>
              <a:latin typeface="Handlee"/>
              <a:ea typeface="Handlee"/>
              <a:cs typeface="Handlee"/>
              <a:sym typeface="Handle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759"/>
                                        </p:tgtEl>
                                        <p:attrNameLst>
                                          <p:attrName>style.visibility</p:attrName>
                                        </p:attrNameLst>
                                      </p:cBhvr>
                                      <p:to>
                                        <p:strVal val="visible"/>
                                      </p:to>
                                    </p:set>
                                    <p:animEffect filter="fade" transition="in">
                                      <p:cBhvr>
                                        <p:cTn dur="400"/>
                                        <p:tgtEl>
                                          <p:spTgt spid="7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65" name="Shape 765"/>
        <p:cNvGrpSpPr/>
        <p:nvPr/>
      </p:nvGrpSpPr>
      <p:grpSpPr>
        <a:xfrm>
          <a:off x="0" y="0"/>
          <a:ext cx="0" cy="0"/>
          <a:chOff x="0" y="0"/>
          <a:chExt cx="0" cy="0"/>
        </a:xfrm>
      </p:grpSpPr>
      <p:sp>
        <p:nvSpPr>
          <p:cNvPr id="766" name="Google Shape;766;p111"/>
          <p:cNvSpPr txBox="1"/>
          <p:nvPr>
            <p:ph type="ctrTitle"/>
          </p:nvPr>
        </p:nvSpPr>
        <p:spPr>
          <a:xfrm>
            <a:off x="224125" y="1486550"/>
            <a:ext cx="8146500" cy="19239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lang="en" sz="4600">
                <a:solidFill>
                  <a:srgbClr val="323537"/>
                </a:solidFill>
                <a:latin typeface="Handlee"/>
                <a:ea typeface="Handlee"/>
                <a:cs typeface="Handlee"/>
                <a:sym typeface="Handlee"/>
              </a:rPr>
              <a:t>Õpetas koertele trikke.</a:t>
            </a:r>
            <a:endParaRPr sz="4600">
              <a:solidFill>
                <a:srgbClr val="323537"/>
              </a:solidFill>
              <a:latin typeface="Handlee"/>
              <a:ea typeface="Handlee"/>
              <a:cs typeface="Handlee"/>
              <a:sym typeface="Handlee"/>
            </a:endParaRPr>
          </a:p>
        </p:txBody>
      </p:sp>
      <p:pic>
        <p:nvPicPr>
          <p:cNvPr id="767" name="Google Shape;767;p111"/>
          <p:cNvPicPr preferRelativeResize="0"/>
          <p:nvPr/>
        </p:nvPicPr>
        <p:blipFill>
          <a:blip r:embed="rId4">
            <a:alphaModFix/>
          </a:blip>
          <a:stretch>
            <a:fillRect/>
          </a:stretch>
        </p:blipFill>
        <p:spPr>
          <a:xfrm>
            <a:off x="7208400" y="3353904"/>
            <a:ext cx="1664550" cy="160229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766"/>
                                        </p:tgtEl>
                                        <p:attrNameLst>
                                          <p:attrName>style.visibility</p:attrName>
                                        </p:attrNameLst>
                                      </p:cBhvr>
                                      <p:to>
                                        <p:strVal val="visible"/>
                                      </p:to>
                                    </p:set>
                                    <p:animEffect filter="fade" transition="in">
                                      <p:cBhvr>
                                        <p:cTn dur="400"/>
                                        <p:tgtEl>
                                          <p:spTgt spid="7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71" name="Shape 771"/>
        <p:cNvGrpSpPr/>
        <p:nvPr/>
      </p:nvGrpSpPr>
      <p:grpSpPr>
        <a:xfrm>
          <a:off x="0" y="0"/>
          <a:ext cx="0" cy="0"/>
          <a:chOff x="0" y="0"/>
          <a:chExt cx="0" cy="0"/>
        </a:xfrm>
      </p:grpSpPr>
      <p:sp>
        <p:nvSpPr>
          <p:cNvPr id="772" name="Google Shape;772;p112"/>
          <p:cNvSpPr txBox="1"/>
          <p:nvPr>
            <p:ph type="ctrTitle"/>
          </p:nvPr>
        </p:nvSpPr>
        <p:spPr>
          <a:xfrm>
            <a:off x="224125" y="1486550"/>
            <a:ext cx="8146500" cy="1923900"/>
          </a:xfrm>
          <a:prstGeom prst="rect">
            <a:avLst/>
          </a:prstGeom>
          <a:noFill/>
          <a:ln>
            <a:noFill/>
          </a:ln>
        </p:spPr>
        <p:txBody>
          <a:bodyPr anchorCtr="0" anchor="b" bIns="34275" lIns="68575" spcFirstLastPara="1" rIns="68575" wrap="square" tIns="34275">
            <a:normAutofit/>
          </a:bodyPr>
          <a:lstStyle/>
          <a:p>
            <a:pPr indent="0" lvl="0" marL="0" rtl="0" algn="ctr">
              <a:spcBef>
                <a:spcPts val="0"/>
              </a:spcBef>
              <a:spcAft>
                <a:spcPts val="0"/>
              </a:spcAft>
              <a:buClr>
                <a:schemeClr val="lt1"/>
              </a:buClr>
              <a:buSzPts val="4500"/>
              <a:buFont typeface="Arial"/>
              <a:buNone/>
            </a:pPr>
            <a:r>
              <a:rPr lang="en" sz="4600">
                <a:solidFill>
                  <a:srgbClr val="323537"/>
                </a:solidFill>
                <a:latin typeface="Handlee"/>
                <a:ea typeface="Handlee"/>
                <a:cs typeface="Handlee"/>
                <a:sym typeface="Handlee"/>
              </a:rPr>
              <a:t>Õpetas koertele trikke.</a:t>
            </a:r>
            <a:endParaRPr sz="4600">
              <a:solidFill>
                <a:srgbClr val="323537"/>
              </a:solidFill>
              <a:latin typeface="Handlee"/>
              <a:ea typeface="Handlee"/>
              <a:cs typeface="Handlee"/>
              <a:sym typeface="Handlee"/>
            </a:endParaRPr>
          </a:p>
        </p:txBody>
      </p:sp>
      <p:pic>
        <p:nvPicPr>
          <p:cNvPr id="773" name="Google Shape;773;p112"/>
          <p:cNvPicPr preferRelativeResize="0"/>
          <p:nvPr/>
        </p:nvPicPr>
        <p:blipFill>
          <a:blip r:embed="rId4">
            <a:alphaModFix/>
          </a:blip>
          <a:stretch>
            <a:fillRect/>
          </a:stretch>
        </p:blipFill>
        <p:spPr>
          <a:xfrm>
            <a:off x="7208400" y="3353904"/>
            <a:ext cx="1664550" cy="1602295"/>
          </a:xfrm>
          <a:prstGeom prst="rect">
            <a:avLst/>
          </a:prstGeom>
          <a:noFill/>
          <a:ln>
            <a:noFill/>
          </a:ln>
        </p:spPr>
      </p:pic>
      <p:sp>
        <p:nvSpPr>
          <p:cNvPr id="774" name="Google Shape;774;p112"/>
          <p:cNvSpPr/>
          <p:nvPr/>
        </p:nvSpPr>
        <p:spPr>
          <a:xfrm>
            <a:off x="723900" y="119550"/>
            <a:ext cx="2715600" cy="2452200"/>
          </a:xfrm>
          <a:prstGeom prst="ellipse">
            <a:avLst/>
          </a:prstGeom>
          <a:solidFill>
            <a:srgbClr val="FAF5C0"/>
          </a:solidFill>
          <a:ln cap="flat" cmpd="sng" w="9525">
            <a:solidFill>
              <a:srgbClr val="FAF5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4600">
                <a:solidFill>
                  <a:srgbClr val="323537"/>
                </a:solidFill>
                <a:latin typeface="Handlee"/>
                <a:ea typeface="Handlee"/>
                <a:cs typeface="Handlee"/>
                <a:sym typeface="Handlee"/>
              </a:rPr>
              <a:t>   Kira</a:t>
            </a:r>
            <a:endParaRPr sz="4600">
              <a:solidFill>
                <a:srgbClr val="323537"/>
              </a:solidFill>
              <a:latin typeface="Handlee"/>
              <a:ea typeface="Handlee"/>
              <a:cs typeface="Handlee"/>
              <a:sym typeface="Handle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772"/>
                                        </p:tgtEl>
                                        <p:attrNameLst>
                                          <p:attrName>style.visibility</p:attrName>
                                        </p:attrNameLst>
                                      </p:cBhvr>
                                      <p:to>
                                        <p:strVal val="visible"/>
                                      </p:to>
                                    </p:set>
                                    <p:animEffect filter="fade" transition="in">
                                      <p:cBhvr>
                                        <p:cTn dur="400"/>
                                        <p:tgtEl>
                                          <p:spTgt spid="7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78" name="Shape 778"/>
        <p:cNvGrpSpPr/>
        <p:nvPr/>
      </p:nvGrpSpPr>
      <p:grpSpPr>
        <a:xfrm>
          <a:off x="0" y="0"/>
          <a:ext cx="0" cy="0"/>
          <a:chOff x="0" y="0"/>
          <a:chExt cx="0" cy="0"/>
        </a:xfrm>
      </p:grpSpPr>
      <p:sp>
        <p:nvSpPr>
          <p:cNvPr id="779" name="Google Shape;779;p113"/>
          <p:cNvSpPr txBox="1"/>
          <p:nvPr>
            <p:ph type="ctrTitle"/>
          </p:nvPr>
        </p:nvSpPr>
        <p:spPr>
          <a:xfrm>
            <a:off x="224125" y="2483425"/>
            <a:ext cx="8146500" cy="1756200"/>
          </a:xfrm>
          <a:prstGeom prst="rect">
            <a:avLst/>
          </a:prstGeom>
          <a:noFill/>
          <a:ln>
            <a:noFill/>
          </a:ln>
        </p:spPr>
        <p:txBody>
          <a:bodyPr anchorCtr="0" anchor="b" bIns="34275" lIns="68575" spcFirstLastPara="1" rIns="68575" wrap="square" tIns="34275">
            <a:noAutofit/>
          </a:bodyPr>
          <a:lstStyle/>
          <a:p>
            <a:pPr indent="0" lvl="0" marL="0" rtl="0" algn="ctr">
              <a:spcBef>
                <a:spcPts val="0"/>
              </a:spcBef>
              <a:spcAft>
                <a:spcPts val="0"/>
              </a:spcAft>
              <a:buClr>
                <a:schemeClr val="lt1"/>
              </a:buClr>
              <a:buSzPts val="4500"/>
              <a:buFont typeface="Arial"/>
              <a:buNone/>
            </a:pPr>
            <a:r>
              <a:rPr lang="en" sz="4600">
                <a:solidFill>
                  <a:srgbClr val="323537"/>
                </a:solidFill>
                <a:latin typeface="Handlee"/>
                <a:ea typeface="Handlee"/>
                <a:cs typeface="Handlee"/>
                <a:sym typeface="Handlee"/>
              </a:rPr>
              <a:t>Viis naabrite prügikotid ukse juurest prügikastidesse.</a:t>
            </a:r>
            <a:endParaRPr sz="4600">
              <a:solidFill>
                <a:srgbClr val="323537"/>
              </a:solidFill>
              <a:latin typeface="Handlee"/>
              <a:ea typeface="Handlee"/>
              <a:cs typeface="Handlee"/>
              <a:sym typeface="Handlee"/>
            </a:endParaRPr>
          </a:p>
        </p:txBody>
      </p:sp>
      <p:pic>
        <p:nvPicPr>
          <p:cNvPr id="780" name="Google Shape;780;p113"/>
          <p:cNvPicPr preferRelativeResize="0"/>
          <p:nvPr/>
        </p:nvPicPr>
        <p:blipFill>
          <a:blip r:embed="rId4">
            <a:alphaModFix/>
          </a:blip>
          <a:stretch>
            <a:fillRect/>
          </a:stretch>
        </p:blipFill>
        <p:spPr>
          <a:xfrm>
            <a:off x="7208400" y="3353904"/>
            <a:ext cx="1664550" cy="160229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779"/>
                                        </p:tgtEl>
                                        <p:attrNameLst>
                                          <p:attrName>style.visibility</p:attrName>
                                        </p:attrNameLst>
                                      </p:cBhvr>
                                      <p:to>
                                        <p:strVal val="visible"/>
                                      </p:to>
                                    </p:set>
                                    <p:animEffect filter="fade" transition="in">
                                      <p:cBhvr>
                                        <p:cTn dur="400"/>
                                        <p:tgtEl>
                                          <p:spTgt spid="7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84" name="Shape 784"/>
        <p:cNvGrpSpPr/>
        <p:nvPr/>
      </p:nvGrpSpPr>
      <p:grpSpPr>
        <a:xfrm>
          <a:off x="0" y="0"/>
          <a:ext cx="0" cy="0"/>
          <a:chOff x="0" y="0"/>
          <a:chExt cx="0" cy="0"/>
        </a:xfrm>
      </p:grpSpPr>
      <p:sp>
        <p:nvSpPr>
          <p:cNvPr id="785" name="Google Shape;785;p114"/>
          <p:cNvSpPr txBox="1"/>
          <p:nvPr>
            <p:ph type="ctrTitle"/>
          </p:nvPr>
        </p:nvSpPr>
        <p:spPr>
          <a:xfrm>
            <a:off x="224125" y="2483425"/>
            <a:ext cx="8146500" cy="1756200"/>
          </a:xfrm>
          <a:prstGeom prst="rect">
            <a:avLst/>
          </a:prstGeom>
          <a:noFill/>
          <a:ln>
            <a:noFill/>
          </a:ln>
        </p:spPr>
        <p:txBody>
          <a:bodyPr anchorCtr="0" anchor="b" bIns="34275" lIns="68575" spcFirstLastPara="1" rIns="68575" wrap="square" tIns="34275">
            <a:noAutofit/>
          </a:bodyPr>
          <a:lstStyle/>
          <a:p>
            <a:pPr indent="0" lvl="0" marL="0" rtl="0" algn="ctr">
              <a:spcBef>
                <a:spcPts val="0"/>
              </a:spcBef>
              <a:spcAft>
                <a:spcPts val="0"/>
              </a:spcAft>
              <a:buClr>
                <a:schemeClr val="lt1"/>
              </a:buClr>
              <a:buSzPts val="4500"/>
              <a:buFont typeface="Arial"/>
              <a:buNone/>
            </a:pPr>
            <a:r>
              <a:rPr lang="en" sz="4600">
                <a:solidFill>
                  <a:srgbClr val="323537"/>
                </a:solidFill>
                <a:latin typeface="Handlee"/>
                <a:ea typeface="Handlee"/>
                <a:cs typeface="Handlee"/>
                <a:sym typeface="Handlee"/>
              </a:rPr>
              <a:t>Viis naabrite prügikotid ukse juurest prügikastidesse.</a:t>
            </a:r>
            <a:endParaRPr sz="4600">
              <a:solidFill>
                <a:srgbClr val="323537"/>
              </a:solidFill>
              <a:latin typeface="Handlee"/>
              <a:ea typeface="Handlee"/>
              <a:cs typeface="Handlee"/>
              <a:sym typeface="Handlee"/>
            </a:endParaRPr>
          </a:p>
        </p:txBody>
      </p:sp>
      <p:pic>
        <p:nvPicPr>
          <p:cNvPr id="786" name="Google Shape;786;p114"/>
          <p:cNvPicPr preferRelativeResize="0"/>
          <p:nvPr/>
        </p:nvPicPr>
        <p:blipFill>
          <a:blip r:embed="rId4">
            <a:alphaModFix/>
          </a:blip>
          <a:stretch>
            <a:fillRect/>
          </a:stretch>
        </p:blipFill>
        <p:spPr>
          <a:xfrm>
            <a:off x="7208400" y="3353904"/>
            <a:ext cx="1664550" cy="1602295"/>
          </a:xfrm>
          <a:prstGeom prst="rect">
            <a:avLst/>
          </a:prstGeom>
          <a:noFill/>
          <a:ln>
            <a:noFill/>
          </a:ln>
        </p:spPr>
      </p:pic>
      <p:sp>
        <p:nvSpPr>
          <p:cNvPr id="787" name="Google Shape;787;p114"/>
          <p:cNvSpPr/>
          <p:nvPr/>
        </p:nvSpPr>
        <p:spPr>
          <a:xfrm>
            <a:off x="723900" y="119550"/>
            <a:ext cx="2715600" cy="2452200"/>
          </a:xfrm>
          <a:prstGeom prst="ellipse">
            <a:avLst/>
          </a:prstGeom>
          <a:solidFill>
            <a:srgbClr val="FAF5C0"/>
          </a:solidFill>
          <a:ln cap="flat" cmpd="sng" w="9525">
            <a:solidFill>
              <a:srgbClr val="FAF5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4600">
                <a:solidFill>
                  <a:srgbClr val="323537"/>
                </a:solidFill>
                <a:latin typeface="Handlee"/>
                <a:ea typeface="Handlee"/>
                <a:cs typeface="Handlee"/>
                <a:sym typeface="Handlee"/>
              </a:rPr>
              <a:t>  Daryl</a:t>
            </a:r>
            <a:endParaRPr sz="4600">
              <a:solidFill>
                <a:srgbClr val="323537"/>
              </a:solidFill>
              <a:latin typeface="Handlee"/>
              <a:ea typeface="Handlee"/>
              <a:cs typeface="Handlee"/>
              <a:sym typeface="Handle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1000"/>
                                  </p:stCondLst>
                                  <p:childTnLst>
                                    <p:set>
                                      <p:cBhvr>
                                        <p:cTn dur="1" fill="hold">
                                          <p:stCondLst>
                                            <p:cond delay="0"/>
                                          </p:stCondLst>
                                        </p:cTn>
                                        <p:tgtEl>
                                          <p:spTgt spid="785"/>
                                        </p:tgtEl>
                                        <p:attrNameLst>
                                          <p:attrName>style.visibility</p:attrName>
                                        </p:attrNameLst>
                                      </p:cBhvr>
                                      <p:to>
                                        <p:strVal val="visible"/>
                                      </p:to>
                                    </p:set>
                                    <p:animEffect filter="fade" transition="in">
                                      <p:cBhvr>
                                        <p:cTn dur="400"/>
                                        <p:tgtEl>
                                          <p:spTgt spid="7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91" name="Shape 791"/>
        <p:cNvGrpSpPr/>
        <p:nvPr/>
      </p:nvGrpSpPr>
      <p:grpSpPr>
        <a:xfrm>
          <a:off x="0" y="0"/>
          <a:ext cx="0" cy="0"/>
          <a:chOff x="0" y="0"/>
          <a:chExt cx="0" cy="0"/>
        </a:xfrm>
      </p:grpSpPr>
      <p:pic>
        <p:nvPicPr>
          <p:cNvPr id="792" name="Google Shape;792;p115"/>
          <p:cNvPicPr preferRelativeResize="0"/>
          <p:nvPr/>
        </p:nvPicPr>
        <p:blipFill>
          <a:blip r:embed="rId4">
            <a:alphaModFix/>
          </a:blip>
          <a:stretch>
            <a:fillRect/>
          </a:stretch>
        </p:blipFill>
        <p:spPr>
          <a:xfrm>
            <a:off x="7208400" y="3353904"/>
            <a:ext cx="1664550" cy="1602295"/>
          </a:xfrm>
          <a:prstGeom prst="rect">
            <a:avLst/>
          </a:prstGeom>
          <a:noFill/>
          <a:ln>
            <a:noFill/>
          </a:ln>
        </p:spPr>
      </p:pic>
      <p:sp>
        <p:nvSpPr>
          <p:cNvPr id="793" name="Google Shape;793;p115"/>
          <p:cNvSpPr/>
          <p:nvPr/>
        </p:nvSpPr>
        <p:spPr>
          <a:xfrm>
            <a:off x="851425" y="410025"/>
            <a:ext cx="4180500" cy="3797700"/>
          </a:xfrm>
          <a:prstGeom prst="ellipse">
            <a:avLst/>
          </a:prstGeom>
          <a:solidFill>
            <a:srgbClr val="FAF5C0"/>
          </a:solidFill>
          <a:ln cap="flat" cmpd="sng" w="9525">
            <a:solidFill>
              <a:srgbClr val="FAF5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4600">
                <a:solidFill>
                  <a:srgbClr val="323537"/>
                </a:solidFill>
                <a:latin typeface="Handlee"/>
                <a:ea typeface="Handlee"/>
                <a:cs typeface="Handlee"/>
                <a:sym typeface="Handlee"/>
              </a:rPr>
              <a:t>Mängu lõpp</a:t>
            </a:r>
            <a:endParaRPr sz="4600">
              <a:solidFill>
                <a:srgbClr val="323537"/>
              </a:solidFill>
              <a:latin typeface="Handlee"/>
              <a:ea typeface="Handlee"/>
              <a:cs typeface="Handlee"/>
              <a:sym typeface="Handlee"/>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pic>
        <p:nvPicPr>
          <p:cNvPr id="798" name="Google Shape;798;p116"/>
          <p:cNvPicPr preferRelativeResize="0"/>
          <p:nvPr/>
        </p:nvPicPr>
        <p:blipFill>
          <a:blip r:embed="rId3">
            <a:alphaModFix/>
          </a:blip>
          <a:stretch>
            <a:fillRect/>
          </a:stretch>
        </p:blipFill>
        <p:spPr>
          <a:xfrm>
            <a:off x="3492652" y="967463"/>
            <a:ext cx="1987025" cy="3208574"/>
          </a:xfrm>
          <a:prstGeom prst="rect">
            <a:avLst/>
          </a:prstGeom>
          <a:noFill/>
          <a:ln>
            <a:noFill/>
          </a:ln>
        </p:spPr>
      </p:pic>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pic>
        <p:nvPicPr>
          <p:cNvPr id="803" name="Google Shape;803;p117"/>
          <p:cNvPicPr preferRelativeResize="0"/>
          <p:nvPr/>
        </p:nvPicPr>
        <p:blipFill>
          <a:blip r:embed="rId3">
            <a:alphaModFix/>
          </a:blip>
          <a:stretch>
            <a:fillRect/>
          </a:stretch>
        </p:blipFill>
        <p:spPr>
          <a:xfrm>
            <a:off x="439275" y="55714"/>
            <a:ext cx="8381475" cy="4928312"/>
          </a:xfrm>
          <a:prstGeom prst="rect">
            <a:avLst/>
          </a:prstGeom>
          <a:noFill/>
          <a:ln>
            <a:noFill/>
          </a:ln>
        </p:spPr>
      </p:pic>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07" name="Shape 807"/>
        <p:cNvGrpSpPr/>
        <p:nvPr/>
      </p:nvGrpSpPr>
      <p:grpSpPr>
        <a:xfrm>
          <a:off x="0" y="0"/>
          <a:ext cx="0" cy="0"/>
          <a:chOff x="0" y="0"/>
          <a:chExt cx="0" cy="0"/>
        </a:xfrm>
      </p:grpSpPr>
      <p:sp>
        <p:nvSpPr>
          <p:cNvPr id="808" name="Google Shape;808;p118"/>
          <p:cNvSpPr/>
          <p:nvPr/>
        </p:nvSpPr>
        <p:spPr>
          <a:xfrm>
            <a:off x="311700" y="964375"/>
            <a:ext cx="8648400" cy="25782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118"/>
          <p:cNvSpPr txBox="1"/>
          <p:nvPr>
            <p:ph idx="1" type="body"/>
          </p:nvPr>
        </p:nvSpPr>
        <p:spPr>
          <a:xfrm>
            <a:off x="375600" y="1115275"/>
            <a:ext cx="8520600" cy="2427300"/>
          </a:xfrm>
          <a:prstGeom prst="rect">
            <a:avLst/>
          </a:prstGeom>
        </p:spPr>
        <p:txBody>
          <a:bodyPr anchorCtr="0" anchor="t" bIns="91425" lIns="91425" spcFirstLastPara="1" rIns="91425" wrap="square" tIns="91425">
            <a:normAutofit/>
          </a:bodyPr>
          <a:lstStyle/>
          <a:p>
            <a:pPr indent="0" lvl="0" marL="0" rtl="0" algn="just">
              <a:lnSpc>
                <a:spcPct val="150000"/>
              </a:lnSpc>
              <a:spcBef>
                <a:spcPts val="0"/>
              </a:spcBef>
              <a:spcAft>
                <a:spcPts val="0"/>
              </a:spcAft>
              <a:buNone/>
            </a:pPr>
            <a:r>
              <a:rPr lang="en" sz="2300">
                <a:solidFill>
                  <a:srgbClr val="EFEFEF"/>
                </a:solidFill>
                <a:latin typeface="Handlee"/>
                <a:ea typeface="Handlee"/>
                <a:cs typeface="Handlee"/>
                <a:sym typeface="Handlee"/>
              </a:rPr>
              <a:t> </a:t>
            </a:r>
            <a:r>
              <a:rPr lang="en" sz="2300">
                <a:solidFill>
                  <a:srgbClr val="EFEFEF"/>
                </a:solidFill>
                <a:latin typeface="Handlee"/>
                <a:ea typeface="Handlee"/>
                <a:cs typeface="Handlee"/>
                <a:sym typeface="Handlee"/>
              </a:rPr>
              <a:t>Äriedu olulised nõuanded:</a:t>
            </a:r>
            <a:endParaRPr sz="2300">
              <a:solidFill>
                <a:srgbClr val="EFEFEF"/>
              </a:solidFill>
              <a:latin typeface="Handlee"/>
              <a:ea typeface="Handlee"/>
              <a:cs typeface="Handlee"/>
              <a:sym typeface="Handlee"/>
            </a:endParaRPr>
          </a:p>
          <a:p>
            <a:pPr indent="0" lvl="0" marL="0" rtl="0" algn="just">
              <a:lnSpc>
                <a:spcPct val="150000"/>
              </a:lnSpc>
              <a:spcBef>
                <a:spcPts val="0"/>
              </a:spcBef>
              <a:spcAft>
                <a:spcPts val="0"/>
              </a:spcAft>
              <a:buNone/>
            </a:pPr>
            <a:r>
              <a:rPr lang="en" sz="2300">
                <a:solidFill>
                  <a:srgbClr val="EFEFEF"/>
                </a:solidFill>
                <a:latin typeface="Handlee"/>
                <a:ea typeface="Handlee"/>
                <a:cs typeface="Handlee"/>
                <a:sym typeface="Handlee"/>
              </a:rPr>
              <a:t>• Proovi alati lahendada kellegi teisel probleem.</a:t>
            </a:r>
            <a:endParaRPr sz="2300">
              <a:solidFill>
                <a:srgbClr val="EFEFEF"/>
              </a:solidFill>
              <a:latin typeface="Handlee"/>
              <a:ea typeface="Handlee"/>
              <a:cs typeface="Handlee"/>
              <a:sym typeface="Handlee"/>
            </a:endParaRPr>
          </a:p>
          <a:p>
            <a:pPr indent="0" lvl="0" marL="0" rtl="0" algn="just">
              <a:lnSpc>
                <a:spcPct val="150000"/>
              </a:lnSpc>
              <a:spcBef>
                <a:spcPts val="0"/>
              </a:spcBef>
              <a:spcAft>
                <a:spcPts val="0"/>
              </a:spcAft>
              <a:buNone/>
            </a:pPr>
            <a:r>
              <a:rPr lang="en" sz="2300">
                <a:solidFill>
                  <a:srgbClr val="EFEFEF"/>
                </a:solidFill>
                <a:latin typeface="Handlee"/>
                <a:ea typeface="Handlee"/>
                <a:cs typeface="Handlee"/>
                <a:sym typeface="Handlee"/>
              </a:rPr>
              <a:t>• Keskendu alati sellele, mida sa tead, oskad ja omad.</a:t>
            </a:r>
            <a:endParaRPr sz="2300">
              <a:solidFill>
                <a:srgbClr val="EFEFEF"/>
              </a:solidFill>
              <a:latin typeface="Handlee"/>
              <a:ea typeface="Handlee"/>
              <a:cs typeface="Handlee"/>
              <a:sym typeface="Handlee"/>
            </a:endParaRPr>
          </a:p>
          <a:p>
            <a:pPr indent="0" lvl="0" marL="0" rtl="0" algn="just">
              <a:lnSpc>
                <a:spcPct val="150000"/>
              </a:lnSpc>
              <a:spcBef>
                <a:spcPts val="0"/>
              </a:spcBef>
              <a:spcAft>
                <a:spcPts val="0"/>
              </a:spcAft>
              <a:buNone/>
            </a:pPr>
            <a:br>
              <a:rPr lang="en" sz="1000">
                <a:solidFill>
                  <a:schemeClr val="dk1"/>
                </a:solidFill>
                <a:latin typeface="Handlee"/>
                <a:ea typeface="Handlee"/>
                <a:cs typeface="Handlee"/>
                <a:sym typeface="Handlee"/>
              </a:rPr>
            </a:br>
            <a:endParaRPr>
              <a:latin typeface="Handlee"/>
              <a:ea typeface="Handlee"/>
              <a:cs typeface="Handlee"/>
              <a:sym typeface="Handlee"/>
            </a:endParaRPr>
          </a:p>
        </p:txBody>
      </p:sp>
      <p:pic>
        <p:nvPicPr>
          <p:cNvPr id="810" name="Google Shape;810;p118"/>
          <p:cNvPicPr preferRelativeResize="0"/>
          <p:nvPr/>
        </p:nvPicPr>
        <p:blipFill>
          <a:blip r:embed="rId3">
            <a:alphaModFix/>
          </a:blip>
          <a:stretch>
            <a:fillRect/>
          </a:stretch>
        </p:blipFill>
        <p:spPr>
          <a:xfrm>
            <a:off x="311700" y="3106725"/>
            <a:ext cx="1329326" cy="1277449"/>
          </a:xfrm>
          <a:prstGeom prst="rect">
            <a:avLst/>
          </a:prstGeom>
          <a:noFill/>
          <a:ln>
            <a:noFill/>
          </a:ln>
        </p:spPr>
      </p:pic>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14" name="Shape 814"/>
        <p:cNvGrpSpPr/>
        <p:nvPr/>
      </p:nvGrpSpPr>
      <p:grpSpPr>
        <a:xfrm>
          <a:off x="0" y="0"/>
          <a:ext cx="0" cy="0"/>
          <a:chOff x="0" y="0"/>
          <a:chExt cx="0" cy="0"/>
        </a:xfrm>
      </p:grpSpPr>
      <p:pic>
        <p:nvPicPr>
          <p:cNvPr id="815" name="Google Shape;815;p119"/>
          <p:cNvPicPr preferRelativeResize="0"/>
          <p:nvPr/>
        </p:nvPicPr>
        <p:blipFill>
          <a:blip r:embed="rId4">
            <a:alphaModFix/>
          </a:blip>
          <a:stretch>
            <a:fillRect/>
          </a:stretch>
        </p:blipFill>
        <p:spPr>
          <a:xfrm>
            <a:off x="419775" y="1070975"/>
            <a:ext cx="8397773" cy="3001550"/>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19" name="Shape 819"/>
        <p:cNvGrpSpPr/>
        <p:nvPr/>
      </p:nvGrpSpPr>
      <p:grpSpPr>
        <a:xfrm>
          <a:off x="0" y="0"/>
          <a:ext cx="0" cy="0"/>
          <a:chOff x="0" y="0"/>
          <a:chExt cx="0" cy="0"/>
        </a:xfrm>
      </p:grpSpPr>
      <p:sp>
        <p:nvSpPr>
          <p:cNvPr id="820" name="Google Shape;820;p120"/>
          <p:cNvSpPr txBox="1"/>
          <p:nvPr>
            <p:ph type="ctrTitle"/>
          </p:nvPr>
        </p:nvSpPr>
        <p:spPr>
          <a:xfrm>
            <a:off x="529476" y="1122150"/>
            <a:ext cx="7823700" cy="20526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9</a:t>
            </a:r>
            <a:r>
              <a:rPr b="1" lang="en" sz="5250">
                <a:solidFill>
                  <a:schemeClr val="dk2"/>
                </a:solidFill>
                <a:latin typeface="Handlee"/>
                <a:ea typeface="Handlee"/>
                <a:cs typeface="Handlee"/>
                <a:sym typeface="Handlee"/>
              </a:rPr>
              <a:t>   </a:t>
            </a:r>
            <a:r>
              <a:rPr b="1" lang="en" sz="5250">
                <a:solidFill>
                  <a:srgbClr val="323537"/>
                </a:solidFill>
                <a:highlight>
                  <a:srgbClr val="FFFFFF"/>
                </a:highlight>
                <a:latin typeface="Handlee"/>
                <a:ea typeface="Handlee"/>
                <a:cs typeface="Handlee"/>
                <a:sym typeface="Handlee"/>
              </a:rPr>
              <a:t>Otsusekindlus ja aja </a:t>
            </a:r>
            <a:br>
              <a:rPr b="1" lang="en" sz="5250">
                <a:solidFill>
                  <a:srgbClr val="323537"/>
                </a:solidFill>
                <a:highlight>
                  <a:srgbClr val="FFFFFF"/>
                </a:highlight>
                <a:latin typeface="Handlee"/>
                <a:ea typeface="Handlee"/>
                <a:cs typeface="Handlee"/>
                <a:sym typeface="Handlee"/>
              </a:rPr>
            </a:br>
            <a:r>
              <a:rPr b="1" lang="en" sz="5250">
                <a:solidFill>
                  <a:srgbClr val="323537"/>
                </a:solidFill>
                <a:highlight>
                  <a:srgbClr val="FFFFFF"/>
                </a:highlight>
                <a:latin typeface="Handlee"/>
                <a:ea typeface="Handlee"/>
                <a:cs typeface="Handlee"/>
                <a:sym typeface="Handlee"/>
              </a:rPr>
              <a:t>      planeerimine</a:t>
            </a:r>
            <a:endParaRPr sz="9500">
              <a:solidFill>
                <a:srgbClr val="323537"/>
              </a:solidFill>
              <a:latin typeface="Handlee"/>
              <a:ea typeface="Handlee"/>
              <a:cs typeface="Handlee"/>
              <a:sym typeface="Handlee"/>
            </a:endParaRPr>
          </a:p>
        </p:txBody>
      </p:sp>
      <p:sp>
        <p:nvSpPr>
          <p:cNvPr id="821" name="Google Shape;821;p120"/>
          <p:cNvSpPr/>
          <p:nvPr/>
        </p:nvSpPr>
        <p:spPr>
          <a:xfrm>
            <a:off x="3051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5200">
                <a:solidFill>
                  <a:schemeClr val="lt1"/>
                </a:solidFill>
                <a:latin typeface="Handlee"/>
                <a:ea typeface="Handlee"/>
                <a:cs typeface="Handlee"/>
                <a:sym typeface="Handlee"/>
              </a:rPr>
              <a:t> </a:t>
            </a:r>
            <a:r>
              <a:rPr lang="en" sz="5200">
                <a:solidFill>
                  <a:schemeClr val="lt1"/>
                </a:solidFill>
                <a:latin typeface="Handlee"/>
                <a:ea typeface="Handlee"/>
                <a:cs typeface="Handlee"/>
                <a:sym typeface="Handlee"/>
              </a:rPr>
              <a:t>9</a:t>
            </a:r>
            <a:endParaRPr sz="5200">
              <a:solidFill>
                <a:schemeClr val="lt1"/>
              </a:solidFill>
              <a:latin typeface="Handlee"/>
              <a:ea typeface="Handlee"/>
              <a:cs typeface="Handlee"/>
              <a:sym typeface="Handlee"/>
            </a:endParaRPr>
          </a:p>
        </p:txBody>
      </p:sp>
      <p:sp>
        <p:nvSpPr>
          <p:cNvPr id="822" name="Google Shape;822;p120"/>
          <p:cNvSpPr/>
          <p:nvPr/>
        </p:nvSpPr>
        <p:spPr>
          <a:xfrm>
            <a:off x="367700" y="3266550"/>
            <a:ext cx="6024900" cy="10164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120"/>
          <p:cNvSpPr txBox="1"/>
          <p:nvPr>
            <p:ph idx="1" type="subTitle"/>
          </p:nvPr>
        </p:nvSpPr>
        <p:spPr>
          <a:xfrm>
            <a:off x="529475" y="3411050"/>
            <a:ext cx="5578500" cy="792600"/>
          </a:xfrm>
          <a:prstGeom prst="rect">
            <a:avLst/>
          </a:prstGeom>
        </p:spPr>
        <p:txBody>
          <a:bodyPr anchorCtr="0" anchor="t" bIns="91425" lIns="91425" spcFirstLastPara="1" rIns="91425" wrap="square" tIns="91425">
            <a:noAutofit/>
          </a:bodyPr>
          <a:lstStyle/>
          <a:p>
            <a:pPr indent="-368300" lvl="0" marL="457200" rtl="0" algn="just">
              <a:spcBef>
                <a:spcPts val="0"/>
              </a:spcBef>
              <a:spcAft>
                <a:spcPts val="0"/>
              </a:spcAft>
              <a:buClr>
                <a:srgbClr val="323537"/>
              </a:buClr>
              <a:buSzPts val="2200"/>
              <a:buFont typeface="Handlee"/>
              <a:buAutoNum type="arabicPeriod"/>
            </a:pPr>
            <a:r>
              <a:rPr lang="en" sz="2200">
                <a:solidFill>
                  <a:srgbClr val="323537"/>
                </a:solidFill>
                <a:latin typeface="Handlee"/>
                <a:ea typeface="Handlee"/>
                <a:cs typeface="Handlee"/>
                <a:sym typeface="Handlee"/>
              </a:rPr>
              <a:t>Koostan enda päevaplaani ning </a:t>
            </a:r>
            <a:endParaRPr sz="2200">
              <a:solidFill>
                <a:srgbClr val="323537"/>
              </a:solidFill>
              <a:latin typeface="Handlee"/>
              <a:ea typeface="Handlee"/>
              <a:cs typeface="Handlee"/>
              <a:sym typeface="Handlee"/>
            </a:endParaRPr>
          </a:p>
          <a:p>
            <a:pPr indent="-368300" lvl="0" marL="457200" rtl="0" algn="just">
              <a:spcBef>
                <a:spcPts val="0"/>
              </a:spcBef>
              <a:spcAft>
                <a:spcPts val="0"/>
              </a:spcAft>
              <a:buClr>
                <a:srgbClr val="323537"/>
              </a:buClr>
              <a:buSzPts val="2200"/>
              <a:buFont typeface="Handlee"/>
              <a:buAutoNum type="arabicPeriod"/>
            </a:pPr>
            <a:r>
              <a:rPr lang="en" sz="2200">
                <a:solidFill>
                  <a:srgbClr val="323537"/>
                </a:solidFill>
                <a:latin typeface="Handlee"/>
                <a:ea typeface="Handlee"/>
                <a:cs typeface="Handlee"/>
                <a:sym typeface="Handlee"/>
              </a:rPr>
              <a:t>Oskan kasutada </a:t>
            </a:r>
            <a:r>
              <a:rPr i="1" lang="en" sz="2200">
                <a:solidFill>
                  <a:srgbClr val="323537"/>
                </a:solidFill>
                <a:latin typeface="Handlee"/>
                <a:ea typeface="Handlee"/>
                <a:cs typeface="Handlee"/>
                <a:sym typeface="Handlee"/>
              </a:rPr>
              <a:t>to-do</a:t>
            </a:r>
            <a:r>
              <a:rPr lang="en" sz="2200">
                <a:solidFill>
                  <a:srgbClr val="323537"/>
                </a:solidFill>
                <a:latin typeface="Handlee"/>
                <a:ea typeface="Handlee"/>
                <a:cs typeface="Handlee"/>
                <a:sym typeface="Handlee"/>
              </a:rPr>
              <a:t> listi.</a:t>
            </a:r>
            <a:endParaRPr sz="2200">
              <a:solidFill>
                <a:srgbClr val="323537"/>
              </a:solidFill>
              <a:latin typeface="Handlee"/>
              <a:ea typeface="Handlee"/>
              <a:cs typeface="Handlee"/>
              <a:sym typeface="Handlee"/>
            </a:endParaRPr>
          </a:p>
        </p:txBody>
      </p:sp>
      <p:pic>
        <p:nvPicPr>
          <p:cNvPr id="824" name="Google Shape;824;p120"/>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28" name="Shape 828"/>
        <p:cNvGrpSpPr/>
        <p:nvPr/>
      </p:nvGrpSpPr>
      <p:grpSpPr>
        <a:xfrm>
          <a:off x="0" y="0"/>
          <a:ext cx="0" cy="0"/>
          <a:chOff x="0" y="0"/>
          <a:chExt cx="0" cy="0"/>
        </a:xfrm>
      </p:grpSpPr>
      <p:sp>
        <p:nvSpPr>
          <p:cNvPr id="829" name="Google Shape;829;p121"/>
          <p:cNvSpPr/>
          <p:nvPr/>
        </p:nvSpPr>
        <p:spPr>
          <a:xfrm>
            <a:off x="311700" y="964375"/>
            <a:ext cx="8648400" cy="35673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121"/>
          <p:cNvSpPr txBox="1"/>
          <p:nvPr>
            <p:ph idx="1" type="body"/>
          </p:nvPr>
        </p:nvSpPr>
        <p:spPr>
          <a:xfrm>
            <a:off x="375600" y="1115275"/>
            <a:ext cx="8520600" cy="3416400"/>
          </a:xfrm>
          <a:prstGeom prst="rect">
            <a:avLst/>
          </a:prstGeom>
        </p:spPr>
        <p:txBody>
          <a:bodyPr anchorCtr="0" anchor="t" bIns="91425" lIns="91425" spcFirstLastPara="1" rIns="91425" wrap="square" tIns="91425">
            <a:normAutofit lnSpcReduction="20000"/>
          </a:bodyPr>
          <a:lstStyle/>
          <a:p>
            <a:pPr indent="0" lvl="0" marL="0" rtl="0" algn="ctr">
              <a:lnSpc>
                <a:spcPct val="150000"/>
              </a:lnSpc>
              <a:spcBef>
                <a:spcPts val="0"/>
              </a:spcBef>
              <a:spcAft>
                <a:spcPts val="0"/>
              </a:spcAft>
              <a:buNone/>
            </a:pPr>
            <a:r>
              <a:rPr lang="en" sz="2300">
                <a:solidFill>
                  <a:srgbClr val="EFEFEF"/>
                </a:solidFill>
                <a:latin typeface="Handlee"/>
                <a:ea typeface="Handlee"/>
                <a:cs typeface="Handlee"/>
                <a:sym typeface="Handlee"/>
              </a:rPr>
              <a:t>,,Probleeme on alati. Ikkagi peaksid iga päev tegema seda, mis su tuleviku jaoks oluline on. See ei võta kümmet minutitki, aga neist kümnest minutist sõltub kõik. </a:t>
            </a:r>
            <a:endParaRPr sz="2300">
              <a:solidFill>
                <a:srgbClr val="EFEFEF"/>
              </a:solidFill>
              <a:latin typeface="Handlee"/>
              <a:ea typeface="Handlee"/>
              <a:cs typeface="Handlee"/>
              <a:sym typeface="Handlee"/>
            </a:endParaRPr>
          </a:p>
          <a:p>
            <a:pPr indent="0" lvl="0" marL="0" rtl="0" algn="ctr">
              <a:lnSpc>
                <a:spcPct val="150000"/>
              </a:lnSpc>
              <a:spcBef>
                <a:spcPts val="0"/>
              </a:spcBef>
              <a:spcAft>
                <a:spcPts val="0"/>
              </a:spcAft>
              <a:buClr>
                <a:schemeClr val="dk1"/>
              </a:buClr>
              <a:buSzPts val="1100"/>
              <a:buFont typeface="Arial"/>
              <a:buNone/>
            </a:pPr>
            <a:r>
              <a:rPr lang="en" sz="2300">
                <a:solidFill>
                  <a:srgbClr val="EFEFEF"/>
                </a:solidFill>
                <a:latin typeface="Handlee"/>
                <a:ea typeface="Handlee"/>
                <a:cs typeface="Handlee"/>
                <a:sym typeface="Handlee"/>
              </a:rPr>
              <a:t>Enamik inimesi jäävad selliseks, nagu nad on, sest nad ei võta endale seda kümmet minutit. Nad tahavad alati, et olukord muutuks paremaks ega võta teadmiseks, et nad ise peaksid kõigepealt muutuma.’’</a:t>
            </a:r>
            <a:endParaRPr sz="2300">
              <a:solidFill>
                <a:srgbClr val="EFEFEF"/>
              </a:solidFill>
              <a:latin typeface="Handlee"/>
              <a:ea typeface="Handlee"/>
              <a:cs typeface="Handlee"/>
              <a:sym typeface="Handlee"/>
            </a:endParaRPr>
          </a:p>
          <a:p>
            <a:pPr indent="0" lvl="0" marL="0" rtl="0" algn="just">
              <a:lnSpc>
                <a:spcPct val="150000"/>
              </a:lnSpc>
              <a:spcBef>
                <a:spcPts val="0"/>
              </a:spcBef>
              <a:spcAft>
                <a:spcPts val="0"/>
              </a:spcAft>
              <a:buNone/>
            </a:pPr>
            <a:br>
              <a:rPr lang="en" sz="1000">
                <a:solidFill>
                  <a:schemeClr val="dk1"/>
                </a:solidFill>
                <a:latin typeface="Handlee"/>
                <a:ea typeface="Handlee"/>
                <a:cs typeface="Handlee"/>
                <a:sym typeface="Handlee"/>
              </a:rPr>
            </a:br>
            <a:endParaRPr>
              <a:latin typeface="Handlee"/>
              <a:ea typeface="Handlee"/>
              <a:cs typeface="Handlee"/>
              <a:sym typeface="Handlee"/>
            </a:endParaRPr>
          </a:p>
        </p:txBody>
      </p:sp>
      <p:pic>
        <p:nvPicPr>
          <p:cNvPr id="831" name="Google Shape;831;p121"/>
          <p:cNvPicPr preferRelativeResize="0"/>
          <p:nvPr/>
        </p:nvPicPr>
        <p:blipFill>
          <a:blip r:embed="rId3">
            <a:alphaModFix/>
          </a:blip>
          <a:stretch>
            <a:fillRect/>
          </a:stretch>
        </p:blipFill>
        <p:spPr>
          <a:xfrm>
            <a:off x="228125" y="3741625"/>
            <a:ext cx="1329326" cy="1277449"/>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35" name="Shape 835"/>
        <p:cNvGrpSpPr/>
        <p:nvPr/>
      </p:nvGrpSpPr>
      <p:grpSpPr>
        <a:xfrm>
          <a:off x="0" y="0"/>
          <a:ext cx="0" cy="0"/>
          <a:chOff x="0" y="0"/>
          <a:chExt cx="0" cy="0"/>
        </a:xfrm>
      </p:grpSpPr>
      <p:pic>
        <p:nvPicPr>
          <p:cNvPr id="836" name="Google Shape;836;p122"/>
          <p:cNvPicPr preferRelativeResize="0"/>
          <p:nvPr/>
        </p:nvPicPr>
        <p:blipFill rotWithShape="1">
          <a:blip r:embed="rId4">
            <a:alphaModFix/>
          </a:blip>
          <a:srcRect b="3601" l="0" r="5455" t="5224"/>
          <a:stretch/>
        </p:blipFill>
        <p:spPr>
          <a:xfrm>
            <a:off x="3377625" y="777475"/>
            <a:ext cx="4116775" cy="4024100"/>
          </a:xfrm>
          <a:prstGeom prst="rect">
            <a:avLst/>
          </a:prstGeom>
          <a:noFill/>
          <a:ln>
            <a:noFill/>
          </a:ln>
        </p:spPr>
      </p:pic>
      <p:pic>
        <p:nvPicPr>
          <p:cNvPr id="837" name="Google Shape;837;p122"/>
          <p:cNvPicPr preferRelativeResize="0"/>
          <p:nvPr/>
        </p:nvPicPr>
        <p:blipFill>
          <a:blip r:embed="rId5">
            <a:alphaModFix/>
          </a:blip>
          <a:stretch>
            <a:fillRect/>
          </a:stretch>
        </p:blipFill>
        <p:spPr>
          <a:xfrm>
            <a:off x="459526" y="567375"/>
            <a:ext cx="1868501" cy="1518950"/>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41" name="Shape 841"/>
        <p:cNvGrpSpPr/>
        <p:nvPr/>
      </p:nvGrpSpPr>
      <p:grpSpPr>
        <a:xfrm>
          <a:off x="0" y="0"/>
          <a:ext cx="0" cy="0"/>
          <a:chOff x="0" y="0"/>
          <a:chExt cx="0" cy="0"/>
        </a:xfrm>
      </p:grpSpPr>
      <p:pic>
        <p:nvPicPr>
          <p:cNvPr id="842" name="Google Shape;842;p123"/>
          <p:cNvPicPr preferRelativeResize="0"/>
          <p:nvPr/>
        </p:nvPicPr>
        <p:blipFill>
          <a:blip r:embed="rId4">
            <a:alphaModFix/>
          </a:blip>
          <a:stretch>
            <a:fillRect/>
          </a:stretch>
        </p:blipFill>
        <p:spPr>
          <a:xfrm>
            <a:off x="1964086" y="279638"/>
            <a:ext cx="3913488" cy="4357572"/>
          </a:xfrm>
          <a:prstGeom prst="rect">
            <a:avLst/>
          </a:prstGeom>
          <a:noFill/>
          <a:ln>
            <a:noFill/>
          </a:ln>
        </p:spPr>
      </p:pic>
      <p:pic>
        <p:nvPicPr>
          <p:cNvPr id="843" name="Google Shape;843;p123"/>
          <p:cNvPicPr preferRelativeResize="0"/>
          <p:nvPr/>
        </p:nvPicPr>
        <p:blipFill>
          <a:blip r:embed="rId5">
            <a:alphaModFix/>
          </a:blip>
          <a:stretch>
            <a:fillRect/>
          </a:stretch>
        </p:blipFill>
        <p:spPr>
          <a:xfrm>
            <a:off x="403700" y="315699"/>
            <a:ext cx="1097025" cy="1771425"/>
          </a:xfrm>
          <a:prstGeom prst="rect">
            <a:avLst/>
          </a:prstGeom>
          <a:noFill/>
          <a:ln>
            <a:noFill/>
          </a:ln>
        </p:spPr>
      </p:pic>
      <p:pic>
        <p:nvPicPr>
          <p:cNvPr id="844" name="Google Shape;844;p123"/>
          <p:cNvPicPr preferRelativeResize="0"/>
          <p:nvPr/>
        </p:nvPicPr>
        <p:blipFill>
          <a:blip r:embed="rId6">
            <a:alphaModFix/>
          </a:blip>
          <a:stretch>
            <a:fillRect/>
          </a:stretch>
        </p:blipFill>
        <p:spPr>
          <a:xfrm>
            <a:off x="5811849" y="2847300"/>
            <a:ext cx="2961625" cy="2210790"/>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48" name="Shape 848"/>
        <p:cNvGrpSpPr/>
        <p:nvPr/>
      </p:nvGrpSpPr>
      <p:grpSpPr>
        <a:xfrm>
          <a:off x="0" y="0"/>
          <a:ext cx="0" cy="0"/>
          <a:chOff x="0" y="0"/>
          <a:chExt cx="0" cy="0"/>
        </a:xfrm>
      </p:grpSpPr>
      <p:pic>
        <p:nvPicPr>
          <p:cNvPr id="849" name="Google Shape;849;p124"/>
          <p:cNvPicPr preferRelativeResize="0"/>
          <p:nvPr/>
        </p:nvPicPr>
        <p:blipFill rotWithShape="1">
          <a:blip r:embed="rId4">
            <a:alphaModFix/>
          </a:blip>
          <a:srcRect b="0" l="4262" r="-1359" t="-2553"/>
          <a:stretch/>
        </p:blipFill>
        <p:spPr>
          <a:xfrm>
            <a:off x="2492575" y="1521400"/>
            <a:ext cx="5079225" cy="3322725"/>
          </a:xfrm>
          <a:prstGeom prst="rect">
            <a:avLst/>
          </a:prstGeom>
          <a:noFill/>
          <a:ln>
            <a:noFill/>
          </a:ln>
        </p:spPr>
      </p:pic>
      <p:sp>
        <p:nvSpPr>
          <p:cNvPr id="850" name="Google Shape;850;p124"/>
          <p:cNvSpPr txBox="1"/>
          <p:nvPr>
            <p:ph type="title"/>
          </p:nvPr>
        </p:nvSpPr>
        <p:spPr>
          <a:xfrm>
            <a:off x="2492575" y="597425"/>
            <a:ext cx="58167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b="1" lang="en">
                <a:solidFill>
                  <a:srgbClr val="323537"/>
                </a:solidFill>
                <a:latin typeface="Handlee"/>
                <a:ea typeface="Handlee"/>
                <a:cs typeface="Handlee"/>
                <a:sym typeface="Handlee"/>
              </a:rPr>
              <a:t>Mõtle ja pane kirja 3 asja, mille teed järgneva 72 tunni jooksul ära.</a:t>
            </a:r>
            <a:endParaRPr b="1">
              <a:solidFill>
                <a:srgbClr val="323537"/>
              </a:solidFill>
              <a:latin typeface="Handlee"/>
              <a:ea typeface="Handlee"/>
              <a:cs typeface="Handlee"/>
              <a:sym typeface="Handlee"/>
            </a:endParaRPr>
          </a:p>
        </p:txBody>
      </p:sp>
      <p:pic>
        <p:nvPicPr>
          <p:cNvPr id="851" name="Google Shape;851;p124"/>
          <p:cNvPicPr preferRelativeResize="0"/>
          <p:nvPr/>
        </p:nvPicPr>
        <p:blipFill>
          <a:blip r:embed="rId5">
            <a:alphaModFix/>
          </a:blip>
          <a:stretch>
            <a:fillRect/>
          </a:stretch>
        </p:blipFill>
        <p:spPr>
          <a:xfrm>
            <a:off x="509250" y="456424"/>
            <a:ext cx="1097025" cy="1771425"/>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55" name="Shape 855"/>
        <p:cNvGrpSpPr/>
        <p:nvPr/>
      </p:nvGrpSpPr>
      <p:grpSpPr>
        <a:xfrm>
          <a:off x="0" y="0"/>
          <a:ext cx="0" cy="0"/>
          <a:chOff x="0" y="0"/>
          <a:chExt cx="0" cy="0"/>
        </a:xfrm>
      </p:grpSpPr>
      <p:sp>
        <p:nvSpPr>
          <p:cNvPr id="856" name="Google Shape;856;p125"/>
          <p:cNvSpPr/>
          <p:nvPr/>
        </p:nvSpPr>
        <p:spPr>
          <a:xfrm>
            <a:off x="311700" y="964375"/>
            <a:ext cx="8648400" cy="19668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125"/>
          <p:cNvSpPr txBox="1"/>
          <p:nvPr>
            <p:ph idx="1" type="body"/>
          </p:nvPr>
        </p:nvSpPr>
        <p:spPr>
          <a:xfrm>
            <a:off x="375600" y="1271150"/>
            <a:ext cx="8520600" cy="1610400"/>
          </a:xfrm>
          <a:prstGeom prst="rect">
            <a:avLst/>
          </a:prstGeom>
        </p:spPr>
        <p:txBody>
          <a:bodyPr anchorCtr="0" anchor="t" bIns="91425" lIns="91425" spcFirstLastPara="1" rIns="91425" wrap="square" tIns="91425">
            <a:noAutofit/>
          </a:bodyPr>
          <a:lstStyle/>
          <a:p>
            <a:pPr indent="0" lvl="0" marL="0" rtl="0" algn="ctr">
              <a:lnSpc>
                <a:spcPct val="150000"/>
              </a:lnSpc>
              <a:spcBef>
                <a:spcPts val="0"/>
              </a:spcBef>
              <a:spcAft>
                <a:spcPts val="0"/>
              </a:spcAft>
              <a:buClr>
                <a:schemeClr val="dk1"/>
              </a:buClr>
              <a:buSzPts val="1100"/>
              <a:buFont typeface="Arial"/>
              <a:buNone/>
            </a:pPr>
            <a:r>
              <a:rPr lang="en" sz="2300">
                <a:solidFill>
                  <a:srgbClr val="EFEFEF"/>
                </a:solidFill>
                <a:latin typeface="Handlee"/>
                <a:ea typeface="Handlee"/>
                <a:cs typeface="Handlee"/>
                <a:sym typeface="Handlee"/>
              </a:rPr>
              <a:t>,,Näed isegi, et on tuhat põhjust, mis sind kõrvale võivad kallutada. Sellepärast peaksid iga päev kindla kellaaja määrama, millal sa võetud kohustusi alati täidad.’’</a:t>
            </a:r>
            <a:endParaRPr sz="2300">
              <a:solidFill>
                <a:srgbClr val="EFEFEF"/>
              </a:solidFill>
              <a:latin typeface="Handlee"/>
              <a:ea typeface="Handlee"/>
              <a:cs typeface="Handlee"/>
              <a:sym typeface="Handlee"/>
            </a:endParaRPr>
          </a:p>
          <a:p>
            <a:pPr indent="0" lvl="0" marL="0" rtl="0" algn="just">
              <a:lnSpc>
                <a:spcPct val="150000"/>
              </a:lnSpc>
              <a:spcBef>
                <a:spcPts val="0"/>
              </a:spcBef>
              <a:spcAft>
                <a:spcPts val="0"/>
              </a:spcAft>
              <a:buNone/>
            </a:pPr>
            <a:br>
              <a:rPr lang="en" sz="2300">
                <a:solidFill>
                  <a:schemeClr val="dk1"/>
                </a:solidFill>
                <a:latin typeface="Handlee"/>
                <a:ea typeface="Handlee"/>
                <a:cs typeface="Handlee"/>
                <a:sym typeface="Handlee"/>
              </a:rPr>
            </a:br>
            <a:endParaRPr sz="2300">
              <a:latin typeface="Handlee"/>
              <a:ea typeface="Handlee"/>
              <a:cs typeface="Handlee"/>
              <a:sym typeface="Handlee"/>
            </a:endParaRPr>
          </a:p>
        </p:txBody>
      </p:sp>
      <p:pic>
        <p:nvPicPr>
          <p:cNvPr id="858" name="Google Shape;858;p125"/>
          <p:cNvPicPr preferRelativeResize="0"/>
          <p:nvPr/>
        </p:nvPicPr>
        <p:blipFill>
          <a:blip r:embed="rId3">
            <a:alphaModFix/>
          </a:blip>
          <a:stretch>
            <a:fillRect/>
          </a:stretch>
        </p:blipFill>
        <p:spPr>
          <a:xfrm>
            <a:off x="412325" y="2571750"/>
            <a:ext cx="1329326" cy="1277449"/>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pic>
        <p:nvPicPr>
          <p:cNvPr id="863" name="Google Shape;863;p126"/>
          <p:cNvPicPr preferRelativeResize="0"/>
          <p:nvPr/>
        </p:nvPicPr>
        <p:blipFill>
          <a:blip r:embed="rId3">
            <a:alphaModFix/>
          </a:blip>
          <a:stretch>
            <a:fillRect/>
          </a:stretch>
        </p:blipFill>
        <p:spPr>
          <a:xfrm>
            <a:off x="3086200" y="1039900"/>
            <a:ext cx="3948826" cy="3210101"/>
          </a:xfrm>
          <a:prstGeom prst="rect">
            <a:avLst/>
          </a:prstGeom>
          <a:noFill/>
          <a:ln>
            <a:noFill/>
          </a:ln>
        </p:spPr>
      </p:pic>
      <p:pic>
        <p:nvPicPr>
          <p:cNvPr id="864" name="Google Shape;864;p126"/>
          <p:cNvPicPr preferRelativeResize="0"/>
          <p:nvPr/>
        </p:nvPicPr>
        <p:blipFill>
          <a:blip r:embed="rId4">
            <a:alphaModFix/>
          </a:blip>
          <a:stretch>
            <a:fillRect/>
          </a:stretch>
        </p:blipFill>
        <p:spPr>
          <a:xfrm>
            <a:off x="883400" y="393375"/>
            <a:ext cx="1549924" cy="1539525"/>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8" name="Shape 868"/>
        <p:cNvGrpSpPr/>
        <p:nvPr/>
      </p:nvGrpSpPr>
      <p:grpSpPr>
        <a:xfrm>
          <a:off x="0" y="0"/>
          <a:ext cx="0" cy="0"/>
          <a:chOff x="0" y="0"/>
          <a:chExt cx="0" cy="0"/>
        </a:xfrm>
      </p:grpSpPr>
      <p:sp>
        <p:nvSpPr>
          <p:cNvPr id="869" name="Google Shape;869;p127"/>
          <p:cNvSpPr/>
          <p:nvPr/>
        </p:nvSpPr>
        <p:spPr>
          <a:xfrm>
            <a:off x="311700" y="964375"/>
            <a:ext cx="8648400" cy="24627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127"/>
          <p:cNvSpPr txBox="1"/>
          <p:nvPr>
            <p:ph idx="1" type="body"/>
          </p:nvPr>
        </p:nvSpPr>
        <p:spPr>
          <a:xfrm>
            <a:off x="375600" y="1115275"/>
            <a:ext cx="8520600" cy="23118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Clr>
                <a:schemeClr val="dk1"/>
              </a:buClr>
              <a:buSzPts val="1100"/>
              <a:buFont typeface="Arial"/>
              <a:buNone/>
            </a:pPr>
            <a:r>
              <a:rPr b="1" lang="en" sz="2300">
                <a:solidFill>
                  <a:srgbClr val="EFEFEF"/>
                </a:solidFill>
                <a:latin typeface="Handlee"/>
                <a:ea typeface="Handlee"/>
                <a:cs typeface="Handlee"/>
                <a:sym typeface="Handlee"/>
              </a:rPr>
              <a:t>72 tunni reegel</a:t>
            </a:r>
            <a:endParaRPr b="1" sz="2300">
              <a:solidFill>
                <a:srgbClr val="EFEFEF"/>
              </a:solidFill>
              <a:latin typeface="Handlee"/>
              <a:ea typeface="Handlee"/>
              <a:cs typeface="Handlee"/>
              <a:sym typeface="Handlee"/>
            </a:endParaRPr>
          </a:p>
          <a:p>
            <a:pPr indent="0" lvl="0" marL="0" rtl="0" algn="l">
              <a:spcBef>
                <a:spcPts val="0"/>
              </a:spcBef>
              <a:spcAft>
                <a:spcPts val="0"/>
              </a:spcAft>
              <a:buNone/>
            </a:pPr>
            <a:r>
              <a:t/>
            </a:r>
            <a:endParaRPr sz="2300">
              <a:solidFill>
                <a:srgbClr val="EFEFEF"/>
              </a:solidFill>
              <a:latin typeface="Handlee"/>
              <a:ea typeface="Handlee"/>
              <a:cs typeface="Handlee"/>
              <a:sym typeface="Handlee"/>
            </a:endParaRPr>
          </a:p>
          <a:p>
            <a:pPr indent="0" lvl="0" marL="0" rtl="0" algn="ctr">
              <a:lnSpc>
                <a:spcPct val="150000"/>
              </a:lnSpc>
              <a:spcBef>
                <a:spcPts val="0"/>
              </a:spcBef>
              <a:spcAft>
                <a:spcPts val="0"/>
              </a:spcAft>
              <a:buClr>
                <a:schemeClr val="dk1"/>
              </a:buClr>
              <a:buSzPts val="1100"/>
              <a:buFont typeface="Arial"/>
              <a:buNone/>
            </a:pPr>
            <a:r>
              <a:rPr lang="en" sz="2300">
                <a:solidFill>
                  <a:srgbClr val="EFEFEF"/>
                </a:solidFill>
                <a:latin typeface="Handlee"/>
                <a:ea typeface="Handlee"/>
                <a:cs typeface="Handlee"/>
                <a:sym typeface="Handlee"/>
              </a:rPr>
              <a:t>,,Kui midagi ette võtad, siis teed selle 72 tunni jooksul ära, muidu sa seda ilmselt ei tee mitte kunagi.’’</a:t>
            </a:r>
            <a:endParaRPr sz="2300">
              <a:solidFill>
                <a:srgbClr val="EFEFEF"/>
              </a:solidFill>
              <a:latin typeface="Handlee"/>
              <a:ea typeface="Handlee"/>
              <a:cs typeface="Handlee"/>
              <a:sym typeface="Handlee"/>
            </a:endParaRPr>
          </a:p>
          <a:p>
            <a:pPr indent="0" lvl="0" marL="0" rtl="0" algn="just">
              <a:lnSpc>
                <a:spcPct val="150000"/>
              </a:lnSpc>
              <a:spcBef>
                <a:spcPts val="0"/>
              </a:spcBef>
              <a:spcAft>
                <a:spcPts val="0"/>
              </a:spcAft>
              <a:buNone/>
            </a:pPr>
            <a:br>
              <a:rPr lang="en" sz="1000">
                <a:solidFill>
                  <a:schemeClr val="dk1"/>
                </a:solidFill>
                <a:latin typeface="Handlee"/>
                <a:ea typeface="Handlee"/>
                <a:cs typeface="Handlee"/>
                <a:sym typeface="Handlee"/>
              </a:rPr>
            </a:br>
            <a:endParaRPr>
              <a:latin typeface="Handlee"/>
              <a:ea typeface="Handlee"/>
              <a:cs typeface="Handlee"/>
              <a:sym typeface="Handlee"/>
            </a:endParaRPr>
          </a:p>
        </p:txBody>
      </p:sp>
      <p:pic>
        <p:nvPicPr>
          <p:cNvPr id="871" name="Google Shape;871;p127"/>
          <p:cNvPicPr preferRelativeResize="0"/>
          <p:nvPr/>
        </p:nvPicPr>
        <p:blipFill>
          <a:blip r:embed="rId3">
            <a:alphaModFix/>
          </a:blip>
          <a:stretch>
            <a:fillRect/>
          </a:stretch>
        </p:blipFill>
        <p:spPr>
          <a:xfrm>
            <a:off x="461925" y="3118175"/>
            <a:ext cx="1329326" cy="1277449"/>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75" name="Shape 875"/>
        <p:cNvGrpSpPr/>
        <p:nvPr/>
      </p:nvGrpSpPr>
      <p:grpSpPr>
        <a:xfrm>
          <a:off x="0" y="0"/>
          <a:ext cx="0" cy="0"/>
          <a:chOff x="0" y="0"/>
          <a:chExt cx="0" cy="0"/>
        </a:xfrm>
      </p:grpSpPr>
      <p:sp>
        <p:nvSpPr>
          <p:cNvPr id="876" name="Google Shape;876;p128"/>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128"/>
          <p:cNvSpPr/>
          <p:nvPr/>
        </p:nvSpPr>
        <p:spPr>
          <a:xfrm>
            <a:off x="367700" y="3266550"/>
            <a:ext cx="6024900" cy="12489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128"/>
          <p:cNvSpPr txBox="1"/>
          <p:nvPr>
            <p:ph type="ctrTitle"/>
          </p:nvPr>
        </p:nvSpPr>
        <p:spPr>
          <a:xfrm>
            <a:off x="248875" y="688550"/>
            <a:ext cx="8639400" cy="20526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10</a:t>
            </a:r>
            <a:r>
              <a:rPr b="1" lang="en" sz="5250">
                <a:solidFill>
                  <a:schemeClr val="dk2"/>
                </a:solidFill>
                <a:latin typeface="Handlee"/>
                <a:ea typeface="Handlee"/>
                <a:cs typeface="Handlee"/>
                <a:sym typeface="Handlee"/>
              </a:rPr>
              <a:t>  </a:t>
            </a:r>
            <a:r>
              <a:rPr b="1" lang="en" sz="5250">
                <a:solidFill>
                  <a:srgbClr val="323537"/>
                </a:solidFill>
                <a:latin typeface="Handlee"/>
                <a:ea typeface="Handlee"/>
                <a:cs typeface="Handlee"/>
                <a:sym typeface="Handlee"/>
              </a:rPr>
              <a:t>Raha laenamine ja intress</a:t>
            </a:r>
            <a:endParaRPr sz="9500">
              <a:solidFill>
                <a:srgbClr val="323537"/>
              </a:solidFill>
              <a:latin typeface="Handlee"/>
              <a:ea typeface="Handlee"/>
              <a:cs typeface="Handlee"/>
              <a:sym typeface="Handlee"/>
            </a:endParaRPr>
          </a:p>
        </p:txBody>
      </p:sp>
      <p:sp>
        <p:nvSpPr>
          <p:cNvPr id="879" name="Google Shape;879;p128"/>
          <p:cNvSpPr txBox="1"/>
          <p:nvPr>
            <p:ph idx="1" type="subTitle"/>
          </p:nvPr>
        </p:nvSpPr>
        <p:spPr>
          <a:xfrm>
            <a:off x="529475" y="3411050"/>
            <a:ext cx="5578500" cy="792600"/>
          </a:xfrm>
          <a:prstGeom prst="rect">
            <a:avLst/>
          </a:prstGeom>
        </p:spPr>
        <p:txBody>
          <a:bodyPr anchorCtr="0" anchor="t" bIns="91425" lIns="91425" spcFirstLastPara="1" rIns="91425" wrap="square" tIns="91425">
            <a:noAutofit/>
          </a:bodyPr>
          <a:lstStyle/>
          <a:p>
            <a:pPr indent="-368300" lvl="0" marL="457200" rtl="0" algn="just">
              <a:spcBef>
                <a:spcPts val="0"/>
              </a:spcBef>
              <a:spcAft>
                <a:spcPts val="0"/>
              </a:spcAft>
              <a:buClr>
                <a:srgbClr val="323537"/>
              </a:buClr>
              <a:buSzPts val="2200"/>
              <a:buFont typeface="Handlee"/>
              <a:buAutoNum type="arabicPeriod"/>
            </a:pPr>
            <a:r>
              <a:rPr lang="en" sz="2200">
                <a:solidFill>
                  <a:srgbClr val="323537"/>
                </a:solidFill>
                <a:latin typeface="Handlee"/>
                <a:ea typeface="Handlee"/>
                <a:cs typeface="Handlee"/>
                <a:sym typeface="Handlee"/>
              </a:rPr>
              <a:t>Mõistan, mida toob kaasa raha laenamine.</a:t>
            </a:r>
            <a:endParaRPr sz="2200">
              <a:solidFill>
                <a:srgbClr val="323537"/>
              </a:solidFill>
              <a:latin typeface="Handlee"/>
              <a:ea typeface="Handlee"/>
              <a:cs typeface="Handlee"/>
              <a:sym typeface="Handlee"/>
            </a:endParaRPr>
          </a:p>
          <a:p>
            <a:pPr indent="-368300" lvl="0" marL="457200" rtl="0" algn="just">
              <a:spcBef>
                <a:spcPts val="0"/>
              </a:spcBef>
              <a:spcAft>
                <a:spcPts val="0"/>
              </a:spcAft>
              <a:buClr>
                <a:srgbClr val="323537"/>
              </a:buClr>
              <a:buSzPts val="2200"/>
              <a:buFont typeface="Handlee"/>
              <a:buAutoNum type="arabicPeriod"/>
            </a:pPr>
            <a:r>
              <a:rPr lang="en" sz="2200">
                <a:solidFill>
                  <a:srgbClr val="323537"/>
                </a:solidFill>
                <a:latin typeface="Handlee"/>
                <a:ea typeface="Handlee"/>
                <a:cs typeface="Handlee"/>
                <a:sym typeface="Handlee"/>
              </a:rPr>
              <a:t>Oskan arvutada lihtintressi. </a:t>
            </a:r>
            <a:endParaRPr sz="2200">
              <a:solidFill>
                <a:srgbClr val="323537"/>
              </a:solidFill>
              <a:latin typeface="Handlee"/>
              <a:ea typeface="Handlee"/>
              <a:cs typeface="Handlee"/>
              <a:sym typeface="Handlee"/>
            </a:endParaRPr>
          </a:p>
        </p:txBody>
      </p:sp>
      <p:pic>
        <p:nvPicPr>
          <p:cNvPr id="880" name="Google Shape;880;p128"/>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84" name="Shape 884"/>
        <p:cNvGrpSpPr/>
        <p:nvPr/>
      </p:nvGrpSpPr>
      <p:grpSpPr>
        <a:xfrm>
          <a:off x="0" y="0"/>
          <a:ext cx="0" cy="0"/>
          <a:chOff x="0" y="0"/>
          <a:chExt cx="0" cy="0"/>
        </a:xfrm>
      </p:grpSpPr>
      <p:pic>
        <p:nvPicPr>
          <p:cNvPr id="885" name="Google Shape;885;p129"/>
          <p:cNvPicPr preferRelativeResize="0"/>
          <p:nvPr/>
        </p:nvPicPr>
        <p:blipFill>
          <a:blip r:embed="rId4">
            <a:alphaModFix/>
          </a:blip>
          <a:stretch>
            <a:fillRect/>
          </a:stretch>
        </p:blipFill>
        <p:spPr>
          <a:xfrm>
            <a:off x="124400" y="513300"/>
            <a:ext cx="8898973" cy="4048976"/>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89" name="Shape 889"/>
        <p:cNvGrpSpPr/>
        <p:nvPr/>
      </p:nvGrpSpPr>
      <p:grpSpPr>
        <a:xfrm>
          <a:off x="0" y="0"/>
          <a:ext cx="0" cy="0"/>
          <a:chOff x="0" y="0"/>
          <a:chExt cx="0" cy="0"/>
        </a:xfrm>
      </p:grpSpPr>
      <p:pic>
        <p:nvPicPr>
          <p:cNvPr id="890" name="Google Shape;890;p130"/>
          <p:cNvPicPr preferRelativeResize="0"/>
          <p:nvPr/>
        </p:nvPicPr>
        <p:blipFill>
          <a:blip r:embed="rId4">
            <a:alphaModFix/>
          </a:blip>
          <a:stretch>
            <a:fillRect/>
          </a:stretch>
        </p:blipFill>
        <p:spPr>
          <a:xfrm>
            <a:off x="124400" y="513300"/>
            <a:ext cx="8898973" cy="4048976"/>
          </a:xfrm>
          <a:prstGeom prst="rect">
            <a:avLst/>
          </a:prstGeom>
          <a:noFill/>
          <a:ln>
            <a:noFill/>
          </a:ln>
        </p:spPr>
      </p:pic>
      <p:sp>
        <p:nvSpPr>
          <p:cNvPr id="891" name="Google Shape;891;p130"/>
          <p:cNvSpPr txBox="1"/>
          <p:nvPr/>
        </p:nvSpPr>
        <p:spPr>
          <a:xfrm>
            <a:off x="6141850" y="1765900"/>
            <a:ext cx="3002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50€ · 0.10 = 5 €     50€ + 5€ = 55€</a:t>
            </a:r>
            <a:endParaRPr>
              <a:solidFill>
                <a:srgbClr val="FF9900"/>
              </a:solidFill>
            </a:endParaRPr>
          </a:p>
        </p:txBody>
      </p:sp>
      <p:sp>
        <p:nvSpPr>
          <p:cNvPr id="892" name="Google Shape;892;p130"/>
          <p:cNvSpPr txBox="1"/>
          <p:nvPr/>
        </p:nvSpPr>
        <p:spPr>
          <a:xfrm>
            <a:off x="6285925" y="2235800"/>
            <a:ext cx="2095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FF9900"/>
                </a:solidFill>
              </a:rPr>
              <a:t>50 + 4 · 5 € = 70€</a:t>
            </a:r>
            <a:endParaRPr>
              <a:solidFill>
                <a:srgbClr val="FF9900"/>
              </a:solidFill>
            </a:endParaRPr>
          </a:p>
        </p:txBody>
      </p:sp>
      <p:sp>
        <p:nvSpPr>
          <p:cNvPr id="893" name="Google Shape;893;p130"/>
          <p:cNvSpPr txBox="1"/>
          <p:nvPr/>
        </p:nvSpPr>
        <p:spPr>
          <a:xfrm>
            <a:off x="5462075" y="2722075"/>
            <a:ext cx="3561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Sõber peab ühe kuu pärast maksma 55€,</a:t>
            </a:r>
            <a:endParaRPr>
              <a:solidFill>
                <a:srgbClr val="FF9900"/>
              </a:solidFill>
            </a:endParaRPr>
          </a:p>
        </p:txBody>
      </p:sp>
      <p:sp>
        <p:nvSpPr>
          <p:cNvPr id="894" name="Google Shape;894;p130"/>
          <p:cNvSpPr txBox="1"/>
          <p:nvPr/>
        </p:nvSpPr>
        <p:spPr>
          <a:xfrm>
            <a:off x="4436850" y="3122000"/>
            <a:ext cx="4344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kuid kui maksab alles nelja kuu pärast, siis peab</a:t>
            </a:r>
            <a:endParaRPr>
              <a:solidFill>
                <a:srgbClr val="FF9900"/>
              </a:solidFill>
            </a:endParaRPr>
          </a:p>
        </p:txBody>
      </p:sp>
      <p:sp>
        <p:nvSpPr>
          <p:cNvPr id="895" name="Google Shape;895;p130"/>
          <p:cNvSpPr txBox="1"/>
          <p:nvPr/>
        </p:nvSpPr>
        <p:spPr>
          <a:xfrm>
            <a:off x="4436850" y="3625925"/>
            <a:ext cx="3857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maksma 70€.</a:t>
            </a:r>
            <a:endParaRPr>
              <a:solidFill>
                <a:srgbClr val="FF9900"/>
              </a:solidFill>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9" name="Shape 899"/>
        <p:cNvGrpSpPr/>
        <p:nvPr/>
      </p:nvGrpSpPr>
      <p:grpSpPr>
        <a:xfrm>
          <a:off x="0" y="0"/>
          <a:ext cx="0" cy="0"/>
          <a:chOff x="0" y="0"/>
          <a:chExt cx="0" cy="0"/>
        </a:xfrm>
      </p:grpSpPr>
      <p:sp>
        <p:nvSpPr>
          <p:cNvPr id="900" name="Google Shape;900;p131"/>
          <p:cNvSpPr/>
          <p:nvPr/>
        </p:nvSpPr>
        <p:spPr>
          <a:xfrm>
            <a:off x="311700" y="964375"/>
            <a:ext cx="8648400" cy="35673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131"/>
          <p:cNvSpPr txBox="1"/>
          <p:nvPr>
            <p:ph idx="1" type="body"/>
          </p:nvPr>
        </p:nvSpPr>
        <p:spPr>
          <a:xfrm>
            <a:off x="375600" y="1115275"/>
            <a:ext cx="8520600" cy="3416400"/>
          </a:xfrm>
          <a:prstGeom prst="rect">
            <a:avLst/>
          </a:prstGeom>
        </p:spPr>
        <p:txBody>
          <a:bodyPr anchorCtr="0" anchor="t" bIns="91425" lIns="91425" spcFirstLastPara="1" rIns="91425" wrap="square" tIns="91425">
            <a:normAutofit/>
          </a:bodyPr>
          <a:lstStyle/>
          <a:p>
            <a:pPr indent="0" lvl="0" marL="0" rtl="0" algn="ctr">
              <a:lnSpc>
                <a:spcPct val="150000"/>
              </a:lnSpc>
              <a:spcBef>
                <a:spcPts val="0"/>
              </a:spcBef>
              <a:spcAft>
                <a:spcPts val="0"/>
              </a:spcAft>
              <a:buClr>
                <a:schemeClr val="dk1"/>
              </a:buClr>
              <a:buSzPts val="1100"/>
              <a:buFont typeface="Arial"/>
              <a:buNone/>
            </a:pPr>
            <a:r>
              <a:rPr lang="en" sz="2300">
                <a:solidFill>
                  <a:srgbClr val="EFEFEF"/>
                </a:solidFill>
                <a:latin typeface="Handlee"/>
                <a:ea typeface="Handlee"/>
                <a:cs typeface="Handlee"/>
                <a:sym typeface="Handlee"/>
              </a:rPr>
              <a:t>„Nüüd veel natuke võlgadest: su vanemad peavad hakkama säästma. Nad ei pea sellega ootama, kuni võlad on makstud, vaid võivad kohe alustada. See on ainus võimalus jõuda seisu, kus nad oma soovide täitmiseks enam laenu ei pea võtma. </a:t>
            </a:r>
            <a:br>
              <a:rPr lang="en" sz="2300">
                <a:solidFill>
                  <a:srgbClr val="EFEFEF"/>
                </a:solidFill>
                <a:latin typeface="Handlee"/>
                <a:ea typeface="Handlee"/>
                <a:cs typeface="Handlee"/>
                <a:sym typeface="Handlee"/>
              </a:rPr>
            </a:br>
            <a:r>
              <a:rPr lang="en" sz="2300">
                <a:solidFill>
                  <a:srgbClr val="EFEFEF"/>
                </a:solidFill>
                <a:latin typeface="Handlee"/>
                <a:ea typeface="Handlee"/>
                <a:cs typeface="Handlee"/>
                <a:sym typeface="Handlee"/>
              </a:rPr>
              <a:t>Kerge südamega on kõiki asju palju parem nautida.“</a:t>
            </a:r>
            <a:endParaRPr sz="2300">
              <a:solidFill>
                <a:srgbClr val="EFEFEF"/>
              </a:solidFill>
              <a:latin typeface="Handlee"/>
              <a:ea typeface="Handlee"/>
              <a:cs typeface="Handlee"/>
              <a:sym typeface="Handlee"/>
            </a:endParaRPr>
          </a:p>
          <a:p>
            <a:pPr indent="0" lvl="0" marL="0" rtl="0" algn="just">
              <a:lnSpc>
                <a:spcPct val="150000"/>
              </a:lnSpc>
              <a:spcBef>
                <a:spcPts val="0"/>
              </a:spcBef>
              <a:spcAft>
                <a:spcPts val="0"/>
              </a:spcAft>
              <a:buNone/>
            </a:pPr>
            <a:br>
              <a:rPr lang="en" sz="1000">
                <a:solidFill>
                  <a:schemeClr val="dk1"/>
                </a:solidFill>
                <a:latin typeface="Handlee"/>
                <a:ea typeface="Handlee"/>
                <a:cs typeface="Handlee"/>
                <a:sym typeface="Handlee"/>
              </a:rPr>
            </a:br>
            <a:endParaRPr>
              <a:latin typeface="Handlee"/>
              <a:ea typeface="Handlee"/>
              <a:cs typeface="Handlee"/>
              <a:sym typeface="Handlee"/>
            </a:endParaRPr>
          </a:p>
        </p:txBody>
      </p:sp>
      <p:pic>
        <p:nvPicPr>
          <p:cNvPr id="902" name="Google Shape;902;p131"/>
          <p:cNvPicPr preferRelativeResize="0"/>
          <p:nvPr/>
        </p:nvPicPr>
        <p:blipFill>
          <a:blip r:embed="rId3">
            <a:alphaModFix/>
          </a:blip>
          <a:stretch>
            <a:fillRect/>
          </a:stretch>
        </p:blipFill>
        <p:spPr>
          <a:xfrm>
            <a:off x="228125" y="3741625"/>
            <a:ext cx="1329326" cy="1277449"/>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pic>
        <p:nvPicPr>
          <p:cNvPr id="907" name="Google Shape;907;p132"/>
          <p:cNvPicPr preferRelativeResize="0"/>
          <p:nvPr/>
        </p:nvPicPr>
        <p:blipFill>
          <a:blip r:embed="rId3">
            <a:alphaModFix/>
          </a:blip>
          <a:stretch>
            <a:fillRect/>
          </a:stretch>
        </p:blipFill>
        <p:spPr>
          <a:xfrm>
            <a:off x="3086200" y="1039900"/>
            <a:ext cx="3948826" cy="3210101"/>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1" name="Shape 911"/>
        <p:cNvGrpSpPr/>
        <p:nvPr/>
      </p:nvGrpSpPr>
      <p:grpSpPr>
        <a:xfrm>
          <a:off x="0" y="0"/>
          <a:ext cx="0" cy="0"/>
          <a:chOff x="0" y="0"/>
          <a:chExt cx="0" cy="0"/>
        </a:xfrm>
      </p:grpSpPr>
      <p:pic>
        <p:nvPicPr>
          <p:cNvPr id="912" name="Google Shape;912;p133"/>
          <p:cNvPicPr preferRelativeResize="0"/>
          <p:nvPr/>
        </p:nvPicPr>
        <p:blipFill>
          <a:blip r:embed="rId3">
            <a:alphaModFix/>
          </a:blip>
          <a:stretch>
            <a:fillRect/>
          </a:stretch>
        </p:blipFill>
        <p:spPr>
          <a:xfrm>
            <a:off x="3492652" y="967463"/>
            <a:ext cx="1987025" cy="3208574"/>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6" name="Shape 916"/>
        <p:cNvGrpSpPr/>
        <p:nvPr/>
      </p:nvGrpSpPr>
      <p:grpSpPr>
        <a:xfrm>
          <a:off x="0" y="0"/>
          <a:ext cx="0" cy="0"/>
          <a:chOff x="0" y="0"/>
          <a:chExt cx="0" cy="0"/>
        </a:xfrm>
      </p:grpSpPr>
      <p:pic>
        <p:nvPicPr>
          <p:cNvPr id="917" name="Google Shape;917;p134"/>
          <p:cNvPicPr preferRelativeResize="0"/>
          <p:nvPr/>
        </p:nvPicPr>
        <p:blipFill rotWithShape="1">
          <a:blip r:embed="rId3">
            <a:alphaModFix/>
          </a:blip>
          <a:srcRect b="80567" l="0" r="2152" t="0"/>
          <a:stretch/>
        </p:blipFill>
        <p:spPr>
          <a:xfrm>
            <a:off x="247625" y="2178825"/>
            <a:ext cx="8648750" cy="851975"/>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1" name="Shape 921"/>
        <p:cNvGrpSpPr/>
        <p:nvPr/>
      </p:nvGrpSpPr>
      <p:grpSpPr>
        <a:xfrm>
          <a:off x="0" y="0"/>
          <a:ext cx="0" cy="0"/>
          <a:chOff x="0" y="0"/>
          <a:chExt cx="0" cy="0"/>
        </a:xfrm>
      </p:grpSpPr>
      <p:pic>
        <p:nvPicPr>
          <p:cNvPr id="922" name="Google Shape;922;p135"/>
          <p:cNvPicPr preferRelativeResize="0"/>
          <p:nvPr/>
        </p:nvPicPr>
        <p:blipFill>
          <a:blip r:embed="rId3">
            <a:alphaModFix/>
          </a:blip>
          <a:stretch>
            <a:fillRect/>
          </a:stretch>
        </p:blipFill>
        <p:spPr>
          <a:xfrm>
            <a:off x="222750" y="328300"/>
            <a:ext cx="8839198" cy="4384355"/>
          </a:xfrm>
          <a:prstGeom prst="rect">
            <a:avLst/>
          </a:prstGeom>
          <a:noFill/>
          <a:ln>
            <a:noFill/>
          </a:ln>
        </p:spPr>
      </p:pic>
      <p:sp>
        <p:nvSpPr>
          <p:cNvPr id="923" name="Google Shape;923;p135"/>
          <p:cNvSpPr/>
          <p:nvPr/>
        </p:nvSpPr>
        <p:spPr>
          <a:xfrm>
            <a:off x="885775" y="1248300"/>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135"/>
          <p:cNvSpPr/>
          <p:nvPr/>
        </p:nvSpPr>
        <p:spPr>
          <a:xfrm>
            <a:off x="827100" y="3828200"/>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135"/>
          <p:cNvSpPr/>
          <p:nvPr/>
        </p:nvSpPr>
        <p:spPr>
          <a:xfrm>
            <a:off x="7607650" y="3828200"/>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135"/>
          <p:cNvSpPr/>
          <p:nvPr/>
        </p:nvSpPr>
        <p:spPr>
          <a:xfrm>
            <a:off x="7570075" y="1248300"/>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pic>
        <p:nvPicPr>
          <p:cNvPr id="931" name="Google Shape;931;p136"/>
          <p:cNvPicPr preferRelativeResize="0"/>
          <p:nvPr/>
        </p:nvPicPr>
        <p:blipFill>
          <a:blip r:embed="rId3">
            <a:alphaModFix/>
          </a:blip>
          <a:stretch>
            <a:fillRect/>
          </a:stretch>
        </p:blipFill>
        <p:spPr>
          <a:xfrm>
            <a:off x="222750" y="328300"/>
            <a:ext cx="8839198" cy="4384355"/>
          </a:xfrm>
          <a:prstGeom prst="rect">
            <a:avLst/>
          </a:prstGeom>
          <a:noFill/>
          <a:ln>
            <a:noFill/>
          </a:ln>
        </p:spPr>
      </p:pic>
      <p:sp>
        <p:nvSpPr>
          <p:cNvPr id="932" name="Google Shape;932;p136"/>
          <p:cNvSpPr/>
          <p:nvPr/>
        </p:nvSpPr>
        <p:spPr>
          <a:xfrm>
            <a:off x="7607650" y="3828200"/>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136"/>
          <p:cNvSpPr/>
          <p:nvPr/>
        </p:nvSpPr>
        <p:spPr>
          <a:xfrm>
            <a:off x="5874325" y="319957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136"/>
          <p:cNvSpPr/>
          <p:nvPr/>
        </p:nvSpPr>
        <p:spPr>
          <a:xfrm>
            <a:off x="4204325" y="253972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136"/>
          <p:cNvSpPr/>
          <p:nvPr/>
        </p:nvSpPr>
        <p:spPr>
          <a:xfrm>
            <a:off x="2569550" y="191417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136"/>
          <p:cNvSpPr/>
          <p:nvPr/>
        </p:nvSpPr>
        <p:spPr>
          <a:xfrm>
            <a:off x="878450" y="121517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136"/>
          <p:cNvSpPr/>
          <p:nvPr/>
        </p:nvSpPr>
        <p:spPr>
          <a:xfrm>
            <a:off x="7556000" y="1215175"/>
            <a:ext cx="676500" cy="498900"/>
          </a:xfrm>
          <a:prstGeom prst="mathMultiply">
            <a:avLst>
              <a:gd fmla="val 23520" name="adj1"/>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136"/>
          <p:cNvSpPr/>
          <p:nvPr/>
        </p:nvSpPr>
        <p:spPr>
          <a:xfrm>
            <a:off x="4204325" y="253972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136"/>
          <p:cNvSpPr/>
          <p:nvPr/>
        </p:nvSpPr>
        <p:spPr>
          <a:xfrm>
            <a:off x="5841400" y="1914175"/>
            <a:ext cx="676500" cy="498900"/>
          </a:xfrm>
          <a:prstGeom prst="mathMultiply">
            <a:avLst>
              <a:gd fmla="val 23520" name="adj1"/>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136"/>
          <p:cNvSpPr/>
          <p:nvPr/>
        </p:nvSpPr>
        <p:spPr>
          <a:xfrm>
            <a:off x="2658600" y="3171100"/>
            <a:ext cx="676500" cy="498900"/>
          </a:xfrm>
          <a:prstGeom prst="mathMultiply">
            <a:avLst>
              <a:gd fmla="val 23520" name="adj1"/>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136"/>
          <p:cNvSpPr/>
          <p:nvPr/>
        </p:nvSpPr>
        <p:spPr>
          <a:xfrm>
            <a:off x="847900" y="3828200"/>
            <a:ext cx="676500" cy="498900"/>
          </a:xfrm>
          <a:prstGeom prst="mathMultiply">
            <a:avLst>
              <a:gd fmla="val 23520" name="adj1"/>
            </a:avLst>
          </a:prstGeom>
          <a:solidFill>
            <a:srgbClr val="FFE5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5" name="Shape 945"/>
        <p:cNvGrpSpPr/>
        <p:nvPr/>
      </p:nvGrpSpPr>
      <p:grpSpPr>
        <a:xfrm>
          <a:off x="0" y="0"/>
          <a:ext cx="0" cy="0"/>
          <a:chOff x="0" y="0"/>
          <a:chExt cx="0" cy="0"/>
        </a:xfrm>
      </p:grpSpPr>
      <p:pic>
        <p:nvPicPr>
          <p:cNvPr id="946" name="Google Shape;946;p137"/>
          <p:cNvPicPr preferRelativeResize="0"/>
          <p:nvPr/>
        </p:nvPicPr>
        <p:blipFill>
          <a:blip r:embed="rId3">
            <a:alphaModFix/>
          </a:blip>
          <a:stretch>
            <a:fillRect/>
          </a:stretch>
        </p:blipFill>
        <p:spPr>
          <a:xfrm>
            <a:off x="222750" y="328300"/>
            <a:ext cx="8839198" cy="4384355"/>
          </a:xfrm>
          <a:prstGeom prst="rect">
            <a:avLst/>
          </a:prstGeom>
          <a:noFill/>
          <a:ln>
            <a:noFill/>
          </a:ln>
        </p:spPr>
      </p:pic>
      <p:sp>
        <p:nvSpPr>
          <p:cNvPr id="947" name="Google Shape;947;p137"/>
          <p:cNvSpPr/>
          <p:nvPr/>
        </p:nvSpPr>
        <p:spPr>
          <a:xfrm>
            <a:off x="4204325" y="381417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137"/>
          <p:cNvSpPr/>
          <p:nvPr/>
        </p:nvSpPr>
        <p:spPr>
          <a:xfrm>
            <a:off x="4204325" y="251467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137"/>
          <p:cNvSpPr/>
          <p:nvPr/>
        </p:nvSpPr>
        <p:spPr>
          <a:xfrm>
            <a:off x="2567250" y="387012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137"/>
          <p:cNvSpPr/>
          <p:nvPr/>
        </p:nvSpPr>
        <p:spPr>
          <a:xfrm>
            <a:off x="2569550" y="191417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137"/>
          <p:cNvSpPr/>
          <p:nvPr/>
        </p:nvSpPr>
        <p:spPr>
          <a:xfrm>
            <a:off x="878450" y="121517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137"/>
          <p:cNvSpPr/>
          <p:nvPr/>
        </p:nvSpPr>
        <p:spPr>
          <a:xfrm>
            <a:off x="7556000" y="121517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137"/>
          <p:cNvSpPr/>
          <p:nvPr/>
        </p:nvSpPr>
        <p:spPr>
          <a:xfrm>
            <a:off x="2569550" y="2542638"/>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137"/>
          <p:cNvSpPr/>
          <p:nvPr/>
        </p:nvSpPr>
        <p:spPr>
          <a:xfrm>
            <a:off x="4204325" y="186492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137"/>
          <p:cNvSpPr/>
          <p:nvPr/>
        </p:nvSpPr>
        <p:spPr>
          <a:xfrm>
            <a:off x="2567250" y="317112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137"/>
          <p:cNvSpPr/>
          <p:nvPr/>
        </p:nvSpPr>
        <p:spPr>
          <a:xfrm>
            <a:off x="847900" y="3828200"/>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137"/>
          <p:cNvSpPr/>
          <p:nvPr/>
        </p:nvSpPr>
        <p:spPr>
          <a:xfrm>
            <a:off x="2567250" y="121517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137"/>
          <p:cNvSpPr/>
          <p:nvPr/>
        </p:nvSpPr>
        <p:spPr>
          <a:xfrm>
            <a:off x="4204325" y="121517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137"/>
          <p:cNvSpPr/>
          <p:nvPr/>
        </p:nvSpPr>
        <p:spPr>
          <a:xfrm>
            <a:off x="4204325" y="319997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137"/>
          <p:cNvSpPr/>
          <p:nvPr/>
        </p:nvSpPr>
        <p:spPr>
          <a:xfrm>
            <a:off x="847900" y="319997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137"/>
          <p:cNvSpPr/>
          <p:nvPr/>
        </p:nvSpPr>
        <p:spPr>
          <a:xfrm>
            <a:off x="878450" y="2571750"/>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137"/>
          <p:cNvSpPr/>
          <p:nvPr/>
        </p:nvSpPr>
        <p:spPr>
          <a:xfrm>
            <a:off x="878450" y="191417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137"/>
          <p:cNvSpPr/>
          <p:nvPr/>
        </p:nvSpPr>
        <p:spPr>
          <a:xfrm>
            <a:off x="7530200" y="1868438"/>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137"/>
          <p:cNvSpPr/>
          <p:nvPr/>
        </p:nvSpPr>
        <p:spPr>
          <a:xfrm>
            <a:off x="7530200" y="2521688"/>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137"/>
          <p:cNvSpPr/>
          <p:nvPr/>
        </p:nvSpPr>
        <p:spPr>
          <a:xfrm>
            <a:off x="7557775" y="317112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137"/>
          <p:cNvSpPr/>
          <p:nvPr/>
        </p:nvSpPr>
        <p:spPr>
          <a:xfrm>
            <a:off x="7602700" y="3828200"/>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137"/>
          <p:cNvSpPr/>
          <p:nvPr/>
        </p:nvSpPr>
        <p:spPr>
          <a:xfrm>
            <a:off x="5841400" y="381417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137"/>
          <p:cNvSpPr/>
          <p:nvPr/>
        </p:nvSpPr>
        <p:spPr>
          <a:xfrm>
            <a:off x="5881050" y="316442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137"/>
          <p:cNvSpPr/>
          <p:nvPr/>
        </p:nvSpPr>
        <p:spPr>
          <a:xfrm>
            <a:off x="5839100" y="251467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137"/>
          <p:cNvSpPr/>
          <p:nvPr/>
        </p:nvSpPr>
        <p:spPr>
          <a:xfrm>
            <a:off x="5841400" y="186492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137"/>
          <p:cNvSpPr/>
          <p:nvPr/>
        </p:nvSpPr>
        <p:spPr>
          <a:xfrm>
            <a:off x="5841400" y="1215175"/>
            <a:ext cx="676500" cy="4989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75" name="Shape 975"/>
        <p:cNvGrpSpPr/>
        <p:nvPr/>
      </p:nvGrpSpPr>
      <p:grpSpPr>
        <a:xfrm>
          <a:off x="0" y="0"/>
          <a:ext cx="0" cy="0"/>
          <a:chOff x="0" y="0"/>
          <a:chExt cx="0" cy="0"/>
        </a:xfrm>
      </p:grpSpPr>
      <p:pic>
        <p:nvPicPr>
          <p:cNvPr id="976" name="Google Shape;976;p138"/>
          <p:cNvPicPr preferRelativeResize="0"/>
          <p:nvPr/>
        </p:nvPicPr>
        <p:blipFill>
          <a:blip r:embed="rId4">
            <a:alphaModFix/>
          </a:blip>
          <a:stretch>
            <a:fillRect/>
          </a:stretch>
        </p:blipFill>
        <p:spPr>
          <a:xfrm>
            <a:off x="311700" y="289350"/>
            <a:ext cx="1033000" cy="1026075"/>
          </a:xfrm>
          <a:prstGeom prst="rect">
            <a:avLst/>
          </a:prstGeom>
          <a:noFill/>
          <a:ln>
            <a:noFill/>
          </a:ln>
        </p:spPr>
      </p:pic>
      <p:pic>
        <p:nvPicPr>
          <p:cNvPr id="977" name="Google Shape;977;p138"/>
          <p:cNvPicPr preferRelativeResize="0"/>
          <p:nvPr/>
        </p:nvPicPr>
        <p:blipFill rotWithShape="1">
          <a:blip r:embed="rId5">
            <a:alphaModFix/>
          </a:blip>
          <a:srcRect b="2638" l="5918" r="7049" t="0"/>
          <a:stretch/>
        </p:blipFill>
        <p:spPr>
          <a:xfrm>
            <a:off x="667225" y="1664850"/>
            <a:ext cx="7571000" cy="2168100"/>
          </a:xfrm>
          <a:prstGeom prst="rect">
            <a:avLst/>
          </a:prstGeom>
          <a:noFill/>
          <a:ln>
            <a:noFill/>
          </a:ln>
        </p:spPr>
      </p:pic>
      <p:sp>
        <p:nvSpPr>
          <p:cNvPr id="978" name="Google Shape;978;p138"/>
          <p:cNvSpPr/>
          <p:nvPr/>
        </p:nvSpPr>
        <p:spPr>
          <a:xfrm>
            <a:off x="4677900" y="3185600"/>
            <a:ext cx="1032900" cy="8583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82" name="Shape 982"/>
        <p:cNvGrpSpPr/>
        <p:nvPr/>
      </p:nvGrpSpPr>
      <p:grpSpPr>
        <a:xfrm>
          <a:off x="0" y="0"/>
          <a:ext cx="0" cy="0"/>
          <a:chOff x="0" y="0"/>
          <a:chExt cx="0" cy="0"/>
        </a:xfrm>
      </p:grpSpPr>
      <p:sp>
        <p:nvSpPr>
          <p:cNvPr id="983" name="Google Shape;983;p139"/>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139"/>
          <p:cNvSpPr/>
          <p:nvPr/>
        </p:nvSpPr>
        <p:spPr>
          <a:xfrm>
            <a:off x="367700" y="2908400"/>
            <a:ext cx="6108900" cy="20958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139"/>
          <p:cNvSpPr txBox="1"/>
          <p:nvPr>
            <p:ph type="ctrTitle"/>
          </p:nvPr>
        </p:nvSpPr>
        <p:spPr>
          <a:xfrm>
            <a:off x="367708" y="688550"/>
            <a:ext cx="8520600" cy="20526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11</a:t>
            </a:r>
            <a:r>
              <a:rPr b="1" lang="en" sz="5250">
                <a:solidFill>
                  <a:schemeClr val="dk2"/>
                </a:solidFill>
                <a:latin typeface="Handlee"/>
                <a:ea typeface="Handlee"/>
                <a:cs typeface="Handlee"/>
                <a:sym typeface="Handlee"/>
              </a:rPr>
              <a:t>   </a:t>
            </a:r>
            <a:r>
              <a:rPr b="1" lang="en" sz="5250">
                <a:solidFill>
                  <a:srgbClr val="323537"/>
                </a:solidFill>
                <a:highlight>
                  <a:schemeClr val="lt1"/>
                </a:highlight>
                <a:latin typeface="Handlee"/>
                <a:ea typeface="Handlee"/>
                <a:cs typeface="Handlee"/>
                <a:sym typeface="Handlee"/>
              </a:rPr>
              <a:t>Kuldmuna</a:t>
            </a:r>
            <a:endParaRPr sz="9500">
              <a:solidFill>
                <a:srgbClr val="323537"/>
              </a:solidFill>
              <a:latin typeface="Handlee"/>
              <a:ea typeface="Handlee"/>
              <a:cs typeface="Handlee"/>
              <a:sym typeface="Handlee"/>
            </a:endParaRPr>
          </a:p>
        </p:txBody>
      </p:sp>
      <p:sp>
        <p:nvSpPr>
          <p:cNvPr id="986" name="Google Shape;986;p139"/>
          <p:cNvSpPr txBox="1"/>
          <p:nvPr>
            <p:ph idx="1" type="subTitle"/>
          </p:nvPr>
        </p:nvSpPr>
        <p:spPr>
          <a:xfrm>
            <a:off x="509575" y="3062825"/>
            <a:ext cx="5578500" cy="792600"/>
          </a:xfrm>
          <a:prstGeom prst="rect">
            <a:avLst/>
          </a:prstGeom>
        </p:spPr>
        <p:txBody>
          <a:bodyPr anchorCtr="0" anchor="t" bIns="91425" lIns="91425" spcFirstLastPara="1" rIns="91425" wrap="square" tIns="91425">
            <a:noAutofit/>
          </a:bodyPr>
          <a:lstStyle/>
          <a:p>
            <a:pPr indent="-368300" lvl="0" marL="457200" rtl="0" algn="just">
              <a:spcBef>
                <a:spcPts val="0"/>
              </a:spcBef>
              <a:spcAft>
                <a:spcPts val="0"/>
              </a:spcAft>
              <a:buClr>
                <a:srgbClr val="323537"/>
              </a:buClr>
              <a:buSzPts val="2200"/>
              <a:buFont typeface="Handlee"/>
              <a:buAutoNum type="arabicPeriod"/>
            </a:pPr>
            <a:r>
              <a:rPr lang="en" sz="2250">
                <a:solidFill>
                  <a:srgbClr val="323537"/>
                </a:solidFill>
                <a:latin typeface="Handlee"/>
                <a:ea typeface="Handlee"/>
                <a:cs typeface="Handlee"/>
                <a:sym typeface="Handlee"/>
              </a:rPr>
              <a:t>Valin endale hane toitmise jaotuse, kui palju minu hani süüa saab ehk </a:t>
            </a:r>
            <a:endParaRPr sz="2250">
              <a:solidFill>
                <a:srgbClr val="323537"/>
              </a:solidFill>
              <a:latin typeface="Handlee"/>
              <a:ea typeface="Handlee"/>
              <a:cs typeface="Handlee"/>
              <a:sym typeface="Handlee"/>
            </a:endParaRPr>
          </a:p>
          <a:p>
            <a:pPr indent="0" lvl="0" marL="457200" rtl="0" algn="just">
              <a:spcBef>
                <a:spcPts val="0"/>
              </a:spcBef>
              <a:spcAft>
                <a:spcPts val="0"/>
              </a:spcAft>
              <a:buNone/>
            </a:pPr>
            <a:r>
              <a:rPr lang="en" sz="2250">
                <a:solidFill>
                  <a:srgbClr val="323537"/>
                </a:solidFill>
                <a:latin typeface="Handlee"/>
                <a:ea typeface="Handlee"/>
                <a:cs typeface="Handlee"/>
                <a:sym typeface="Handlee"/>
              </a:rPr>
              <a:t>mitu protsenti ma sissetulekust panen kõrvale. </a:t>
            </a:r>
            <a:endParaRPr sz="2250">
              <a:solidFill>
                <a:srgbClr val="323537"/>
              </a:solidFill>
              <a:latin typeface="Handlee"/>
              <a:ea typeface="Handlee"/>
              <a:cs typeface="Handlee"/>
              <a:sym typeface="Handlee"/>
            </a:endParaRPr>
          </a:p>
          <a:p>
            <a:pPr indent="0" lvl="0" marL="457200" rtl="0" algn="just">
              <a:spcBef>
                <a:spcPts val="0"/>
              </a:spcBef>
              <a:spcAft>
                <a:spcPts val="0"/>
              </a:spcAft>
              <a:buNone/>
            </a:pPr>
            <a:r>
              <a:t/>
            </a:r>
            <a:endParaRPr sz="2200">
              <a:solidFill>
                <a:srgbClr val="323537"/>
              </a:solidFill>
              <a:latin typeface="Handlee"/>
              <a:ea typeface="Handlee"/>
              <a:cs typeface="Handlee"/>
              <a:sym typeface="Handlee"/>
            </a:endParaRPr>
          </a:p>
        </p:txBody>
      </p:sp>
      <p:pic>
        <p:nvPicPr>
          <p:cNvPr id="987" name="Google Shape;987;p139"/>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pic>
        <p:nvPicPr>
          <p:cNvPr id="992" name="Google Shape;992;p140">
            <a:hlinkClick r:id="rId3"/>
          </p:cNvPr>
          <p:cNvPicPr preferRelativeResize="0"/>
          <p:nvPr/>
        </p:nvPicPr>
        <p:blipFill>
          <a:blip r:embed="rId4">
            <a:alphaModFix/>
          </a:blip>
          <a:stretch>
            <a:fillRect/>
          </a:stretch>
        </p:blipFill>
        <p:spPr>
          <a:xfrm>
            <a:off x="3376175" y="1056375"/>
            <a:ext cx="2237800" cy="3351299"/>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96" name="Shape 996"/>
        <p:cNvGrpSpPr/>
        <p:nvPr/>
      </p:nvGrpSpPr>
      <p:grpSpPr>
        <a:xfrm>
          <a:off x="0" y="0"/>
          <a:ext cx="0" cy="0"/>
          <a:chOff x="0" y="0"/>
          <a:chExt cx="0" cy="0"/>
        </a:xfrm>
      </p:grpSpPr>
      <p:pic>
        <p:nvPicPr>
          <p:cNvPr id="997" name="Google Shape;997;p141"/>
          <p:cNvPicPr preferRelativeResize="0"/>
          <p:nvPr/>
        </p:nvPicPr>
        <p:blipFill>
          <a:blip r:embed="rId4">
            <a:alphaModFix/>
          </a:blip>
          <a:stretch>
            <a:fillRect/>
          </a:stretch>
        </p:blipFill>
        <p:spPr>
          <a:xfrm>
            <a:off x="258649" y="770825"/>
            <a:ext cx="8154373" cy="3288151"/>
          </a:xfrm>
          <a:prstGeom prst="rect">
            <a:avLst/>
          </a:prstGeom>
          <a:noFill/>
          <a:ln>
            <a:noFill/>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01" name="Shape 1001"/>
        <p:cNvGrpSpPr/>
        <p:nvPr/>
      </p:nvGrpSpPr>
      <p:grpSpPr>
        <a:xfrm>
          <a:off x="0" y="0"/>
          <a:ext cx="0" cy="0"/>
          <a:chOff x="0" y="0"/>
          <a:chExt cx="0" cy="0"/>
        </a:xfrm>
      </p:grpSpPr>
      <p:sp>
        <p:nvSpPr>
          <p:cNvPr id="1002" name="Google Shape;1002;p142"/>
          <p:cNvSpPr txBox="1"/>
          <p:nvPr/>
        </p:nvSpPr>
        <p:spPr>
          <a:xfrm>
            <a:off x="1595350" y="666800"/>
            <a:ext cx="7102200" cy="13851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b="1" lang="en" sz="4100">
                <a:solidFill>
                  <a:srgbClr val="323537"/>
                </a:solidFill>
                <a:latin typeface="Handlee"/>
                <a:ea typeface="Handlee"/>
                <a:cs typeface="Handlee"/>
                <a:sym typeface="Handlee"/>
              </a:rPr>
              <a:t>Mis oli selle loo sõnum? </a:t>
            </a:r>
            <a:endParaRPr b="1" sz="4100">
              <a:solidFill>
                <a:srgbClr val="323537"/>
              </a:solidFill>
              <a:latin typeface="Handlee"/>
              <a:ea typeface="Handlee"/>
              <a:cs typeface="Handlee"/>
              <a:sym typeface="Handlee"/>
            </a:endParaRPr>
          </a:p>
        </p:txBody>
      </p:sp>
      <p:sp>
        <p:nvSpPr>
          <p:cNvPr id="1003" name="Google Shape;1003;p142"/>
          <p:cNvSpPr txBox="1"/>
          <p:nvPr/>
        </p:nvSpPr>
        <p:spPr>
          <a:xfrm>
            <a:off x="1999075" y="3750175"/>
            <a:ext cx="6758100" cy="985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4100">
                <a:solidFill>
                  <a:srgbClr val="323537"/>
                </a:solidFill>
                <a:latin typeface="Handlee"/>
                <a:ea typeface="Handlee"/>
                <a:cs typeface="Handlee"/>
                <a:sym typeface="Handlee"/>
              </a:rPr>
              <a:t>Mida see tähendab?</a:t>
            </a:r>
            <a:r>
              <a:rPr lang="en" sz="5200">
                <a:solidFill>
                  <a:srgbClr val="323537"/>
                </a:solidFill>
                <a:latin typeface="Handlee"/>
                <a:ea typeface="Handlee"/>
                <a:cs typeface="Handlee"/>
                <a:sym typeface="Handlee"/>
              </a:rPr>
              <a:t> </a:t>
            </a:r>
            <a:endParaRPr sz="5200">
              <a:solidFill>
                <a:srgbClr val="323537"/>
              </a:solidFill>
              <a:latin typeface="Handlee"/>
              <a:ea typeface="Handlee"/>
              <a:cs typeface="Handlee"/>
              <a:sym typeface="Handlee"/>
            </a:endParaRPr>
          </a:p>
        </p:txBody>
      </p: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07" name="Shape 1007"/>
        <p:cNvGrpSpPr/>
        <p:nvPr/>
      </p:nvGrpSpPr>
      <p:grpSpPr>
        <a:xfrm>
          <a:off x="0" y="0"/>
          <a:ext cx="0" cy="0"/>
          <a:chOff x="0" y="0"/>
          <a:chExt cx="0" cy="0"/>
        </a:xfrm>
      </p:grpSpPr>
      <p:sp>
        <p:nvSpPr>
          <p:cNvPr id="1008" name="Google Shape;1008;p143"/>
          <p:cNvSpPr txBox="1"/>
          <p:nvPr/>
        </p:nvSpPr>
        <p:spPr>
          <a:xfrm>
            <a:off x="1595350" y="666800"/>
            <a:ext cx="7102200" cy="13851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b="1" lang="en" sz="4100">
                <a:solidFill>
                  <a:srgbClr val="323537"/>
                </a:solidFill>
                <a:latin typeface="Handlee"/>
                <a:ea typeface="Handlee"/>
                <a:cs typeface="Handlee"/>
                <a:sym typeface="Handlee"/>
              </a:rPr>
              <a:t>Mis oli selle loo sõnum? </a:t>
            </a:r>
            <a:endParaRPr b="1" sz="4100">
              <a:solidFill>
                <a:srgbClr val="323537"/>
              </a:solidFill>
              <a:latin typeface="Handlee"/>
              <a:ea typeface="Handlee"/>
              <a:cs typeface="Handlee"/>
              <a:sym typeface="Handlee"/>
            </a:endParaRPr>
          </a:p>
        </p:txBody>
      </p:sp>
      <p:sp>
        <p:nvSpPr>
          <p:cNvPr id="1009" name="Google Shape;1009;p143"/>
          <p:cNvSpPr txBox="1"/>
          <p:nvPr/>
        </p:nvSpPr>
        <p:spPr>
          <a:xfrm>
            <a:off x="666150" y="2099750"/>
            <a:ext cx="7975500" cy="432300"/>
          </a:xfrm>
          <a:prstGeom prst="rect">
            <a:avLst/>
          </a:prstGeom>
          <a:noFill/>
          <a:ln>
            <a:noFill/>
          </a:ln>
        </p:spPr>
        <p:txBody>
          <a:bodyPr anchorCtr="0" anchor="t" bIns="91425" lIns="91425" spcFirstLastPara="1" rIns="91425" wrap="square" tIns="91425">
            <a:noAutofit/>
          </a:bodyPr>
          <a:lstStyle/>
          <a:p>
            <a:pPr indent="0" lvl="0" marL="0" rtl="0" algn="just">
              <a:spcBef>
                <a:spcPts val="0"/>
              </a:spcBef>
              <a:spcAft>
                <a:spcPts val="0"/>
              </a:spcAft>
              <a:buNone/>
            </a:pPr>
            <a:r>
              <a:rPr b="1" lang="en" sz="5200">
                <a:solidFill>
                  <a:srgbClr val="8ABF40"/>
                </a:solidFill>
                <a:latin typeface="Handlee"/>
                <a:ea typeface="Handlee"/>
                <a:cs typeface="Handlee"/>
                <a:sym typeface="Handlee"/>
              </a:rPr>
              <a:t>Ära kunagi tapa oma hane. </a:t>
            </a:r>
            <a:endParaRPr b="1" sz="5200">
              <a:solidFill>
                <a:srgbClr val="8ABF40"/>
              </a:solidFill>
              <a:latin typeface="Handlee"/>
              <a:ea typeface="Handlee"/>
              <a:cs typeface="Handlee"/>
              <a:sym typeface="Handlee"/>
            </a:endParaRPr>
          </a:p>
        </p:txBody>
      </p:sp>
      <p:sp>
        <p:nvSpPr>
          <p:cNvPr id="1010" name="Google Shape;1010;p143"/>
          <p:cNvSpPr txBox="1"/>
          <p:nvPr/>
        </p:nvSpPr>
        <p:spPr>
          <a:xfrm>
            <a:off x="1999075" y="3750175"/>
            <a:ext cx="6758100" cy="985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4100">
                <a:solidFill>
                  <a:srgbClr val="323537"/>
                </a:solidFill>
                <a:latin typeface="Handlee"/>
                <a:ea typeface="Handlee"/>
                <a:cs typeface="Handlee"/>
                <a:sym typeface="Handlee"/>
              </a:rPr>
              <a:t>Mida see tähendab?</a:t>
            </a:r>
            <a:r>
              <a:rPr lang="en" sz="5200">
                <a:solidFill>
                  <a:srgbClr val="323537"/>
                </a:solidFill>
                <a:latin typeface="Handlee"/>
                <a:ea typeface="Handlee"/>
                <a:cs typeface="Handlee"/>
                <a:sym typeface="Handlee"/>
              </a:rPr>
              <a:t> </a:t>
            </a:r>
            <a:endParaRPr sz="5200">
              <a:solidFill>
                <a:srgbClr val="323537"/>
              </a:solidFill>
              <a:latin typeface="Handlee"/>
              <a:ea typeface="Handlee"/>
              <a:cs typeface="Handlee"/>
              <a:sym typeface="Handlee"/>
            </a:endParaRPr>
          </a:p>
        </p:txBody>
      </p:sp>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14" name="Shape 1014"/>
        <p:cNvGrpSpPr/>
        <p:nvPr/>
      </p:nvGrpSpPr>
      <p:grpSpPr>
        <a:xfrm>
          <a:off x="0" y="0"/>
          <a:ext cx="0" cy="0"/>
          <a:chOff x="0" y="0"/>
          <a:chExt cx="0" cy="0"/>
        </a:xfrm>
      </p:grpSpPr>
      <p:pic>
        <p:nvPicPr>
          <p:cNvPr id="1015" name="Google Shape;1015;p144"/>
          <p:cNvPicPr preferRelativeResize="0"/>
          <p:nvPr/>
        </p:nvPicPr>
        <p:blipFill>
          <a:blip r:embed="rId3">
            <a:alphaModFix/>
          </a:blip>
          <a:stretch>
            <a:fillRect/>
          </a:stretch>
        </p:blipFill>
        <p:spPr>
          <a:xfrm>
            <a:off x="5997525" y="1441900"/>
            <a:ext cx="2226599" cy="1810075"/>
          </a:xfrm>
          <a:prstGeom prst="rect">
            <a:avLst/>
          </a:prstGeom>
          <a:noFill/>
          <a:ln>
            <a:noFill/>
          </a:ln>
        </p:spPr>
      </p:pic>
      <p:pic>
        <p:nvPicPr>
          <p:cNvPr id="1016" name="Google Shape;1016;p144"/>
          <p:cNvPicPr preferRelativeResize="0"/>
          <p:nvPr/>
        </p:nvPicPr>
        <p:blipFill rotWithShape="1">
          <a:blip r:embed="rId4">
            <a:alphaModFix/>
          </a:blip>
          <a:srcRect b="0" l="13896" r="15526" t="0"/>
          <a:stretch/>
        </p:blipFill>
        <p:spPr>
          <a:xfrm>
            <a:off x="429100" y="1441900"/>
            <a:ext cx="2532125" cy="2018126"/>
          </a:xfrm>
          <a:prstGeom prst="rect">
            <a:avLst/>
          </a:prstGeom>
          <a:noFill/>
          <a:ln>
            <a:noFill/>
          </a:ln>
        </p:spPr>
      </p:pic>
      <p:pic>
        <p:nvPicPr>
          <p:cNvPr id="1017" name="Google Shape;1017;p144"/>
          <p:cNvPicPr preferRelativeResize="0"/>
          <p:nvPr/>
        </p:nvPicPr>
        <p:blipFill>
          <a:blip r:embed="rId5">
            <a:alphaModFix/>
          </a:blip>
          <a:stretch>
            <a:fillRect/>
          </a:stretch>
        </p:blipFill>
        <p:spPr>
          <a:xfrm>
            <a:off x="3627775" y="927450"/>
            <a:ext cx="1394900" cy="2608825"/>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1" name="Shape 1021"/>
        <p:cNvGrpSpPr/>
        <p:nvPr/>
      </p:nvGrpSpPr>
      <p:grpSpPr>
        <a:xfrm>
          <a:off x="0" y="0"/>
          <a:ext cx="0" cy="0"/>
          <a:chOff x="0" y="0"/>
          <a:chExt cx="0" cy="0"/>
        </a:xfrm>
      </p:grpSpPr>
      <p:pic>
        <p:nvPicPr>
          <p:cNvPr id="1022" name="Google Shape;1022;p145"/>
          <p:cNvPicPr preferRelativeResize="0"/>
          <p:nvPr/>
        </p:nvPicPr>
        <p:blipFill>
          <a:blip r:embed="rId3">
            <a:alphaModFix/>
          </a:blip>
          <a:stretch>
            <a:fillRect/>
          </a:stretch>
        </p:blipFill>
        <p:spPr>
          <a:xfrm>
            <a:off x="3492652" y="967463"/>
            <a:ext cx="1987025" cy="3208574"/>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26" name="Shape 1026"/>
        <p:cNvGrpSpPr/>
        <p:nvPr/>
      </p:nvGrpSpPr>
      <p:grpSpPr>
        <a:xfrm>
          <a:off x="0" y="0"/>
          <a:ext cx="0" cy="0"/>
          <a:chOff x="0" y="0"/>
          <a:chExt cx="0" cy="0"/>
        </a:xfrm>
      </p:grpSpPr>
      <p:pic>
        <p:nvPicPr>
          <p:cNvPr id="1027" name="Google Shape;1027;p146"/>
          <p:cNvPicPr preferRelativeResize="0"/>
          <p:nvPr/>
        </p:nvPicPr>
        <p:blipFill>
          <a:blip r:embed="rId4">
            <a:alphaModFix/>
          </a:blip>
          <a:stretch>
            <a:fillRect/>
          </a:stretch>
        </p:blipFill>
        <p:spPr>
          <a:xfrm>
            <a:off x="244113" y="1777925"/>
            <a:ext cx="8655773" cy="2516525"/>
          </a:xfrm>
          <a:prstGeom prst="rect">
            <a:avLst/>
          </a:prstGeom>
          <a:noFill/>
          <a:ln>
            <a:noFill/>
          </a:ln>
        </p:spPr>
      </p:pic>
      <p:sp>
        <p:nvSpPr>
          <p:cNvPr id="1028" name="Google Shape;1028;p146"/>
          <p:cNvSpPr txBox="1"/>
          <p:nvPr/>
        </p:nvSpPr>
        <p:spPr>
          <a:xfrm>
            <a:off x="1532675" y="494563"/>
            <a:ext cx="7716900" cy="538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300">
                <a:solidFill>
                  <a:srgbClr val="323537"/>
                </a:solidFill>
                <a:latin typeface="Handlee"/>
                <a:ea typeface="Handlee"/>
                <a:cs typeface="Handlee"/>
                <a:sym typeface="Handlee"/>
              </a:rPr>
              <a:t>Loe raamatust ning kirjuta,  mille eest Kira 37€ teenis?</a:t>
            </a:r>
            <a:endParaRPr b="1" sz="2300"/>
          </a:p>
        </p:txBody>
      </p:sp>
      <p:pic>
        <p:nvPicPr>
          <p:cNvPr id="1029" name="Google Shape;1029;p146"/>
          <p:cNvPicPr preferRelativeResize="0"/>
          <p:nvPr/>
        </p:nvPicPr>
        <p:blipFill>
          <a:blip r:embed="rId5">
            <a:alphaModFix/>
          </a:blip>
          <a:stretch>
            <a:fillRect/>
          </a:stretch>
        </p:blipFill>
        <p:spPr>
          <a:xfrm>
            <a:off x="243975" y="355300"/>
            <a:ext cx="1195850" cy="1092350"/>
          </a:xfrm>
          <a:prstGeom prst="rect">
            <a:avLst/>
          </a:prstGeom>
          <a:noFill/>
          <a:ln>
            <a:noFill/>
          </a:ln>
        </p:spPr>
      </p:pic>
      <p:sp>
        <p:nvSpPr>
          <p:cNvPr id="1030" name="Google Shape;1030;p146"/>
          <p:cNvSpPr txBox="1"/>
          <p:nvPr/>
        </p:nvSpPr>
        <p:spPr>
          <a:xfrm>
            <a:off x="1096450" y="1197888"/>
            <a:ext cx="12414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Handlee"/>
                <a:ea typeface="Handlee"/>
                <a:cs typeface="Handlee"/>
                <a:sym typeface="Handlee"/>
              </a:rPr>
              <a:t>lk 91</a:t>
            </a:r>
            <a:endParaRPr sz="1500">
              <a:latin typeface="Handlee"/>
              <a:ea typeface="Handlee"/>
              <a:cs typeface="Handlee"/>
              <a:sym typeface="Handlee"/>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34" name="Shape 1034"/>
        <p:cNvGrpSpPr/>
        <p:nvPr/>
      </p:nvGrpSpPr>
      <p:grpSpPr>
        <a:xfrm>
          <a:off x="0" y="0"/>
          <a:ext cx="0" cy="0"/>
          <a:chOff x="0" y="0"/>
          <a:chExt cx="0" cy="0"/>
        </a:xfrm>
      </p:grpSpPr>
      <p:pic>
        <p:nvPicPr>
          <p:cNvPr id="1035" name="Google Shape;1035;p147"/>
          <p:cNvPicPr preferRelativeResize="0"/>
          <p:nvPr/>
        </p:nvPicPr>
        <p:blipFill>
          <a:blip r:embed="rId4">
            <a:alphaModFix/>
          </a:blip>
          <a:stretch>
            <a:fillRect/>
          </a:stretch>
        </p:blipFill>
        <p:spPr>
          <a:xfrm>
            <a:off x="0" y="1424285"/>
            <a:ext cx="9144003" cy="2294930"/>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39" name="Shape 1039"/>
        <p:cNvGrpSpPr/>
        <p:nvPr/>
      </p:nvGrpSpPr>
      <p:grpSpPr>
        <a:xfrm>
          <a:off x="0" y="0"/>
          <a:ext cx="0" cy="0"/>
          <a:chOff x="0" y="0"/>
          <a:chExt cx="0" cy="0"/>
        </a:xfrm>
      </p:grpSpPr>
      <p:pic>
        <p:nvPicPr>
          <p:cNvPr id="1040" name="Google Shape;1040;p148"/>
          <p:cNvPicPr preferRelativeResize="0"/>
          <p:nvPr/>
        </p:nvPicPr>
        <p:blipFill>
          <a:blip r:embed="rId4">
            <a:alphaModFix/>
          </a:blip>
          <a:stretch>
            <a:fillRect/>
          </a:stretch>
        </p:blipFill>
        <p:spPr>
          <a:xfrm>
            <a:off x="0" y="1424285"/>
            <a:ext cx="9144003" cy="2294930"/>
          </a:xfrm>
          <a:prstGeom prst="rect">
            <a:avLst/>
          </a:prstGeom>
          <a:noFill/>
          <a:ln>
            <a:noFill/>
          </a:ln>
        </p:spPr>
      </p:pic>
      <p:sp>
        <p:nvSpPr>
          <p:cNvPr id="1041" name="Google Shape;1041;p148"/>
          <p:cNvSpPr txBox="1"/>
          <p:nvPr/>
        </p:nvSpPr>
        <p:spPr>
          <a:xfrm>
            <a:off x="4628650" y="2826750"/>
            <a:ext cx="767100" cy="2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595959"/>
                </a:solidFill>
              </a:rPr>
              <a:t>750 €</a:t>
            </a:r>
            <a:endParaRPr sz="1600">
              <a:solidFill>
                <a:srgbClr val="595959"/>
              </a:solidFill>
            </a:endParaRPr>
          </a:p>
        </p:txBody>
      </p:sp>
      <p:sp>
        <p:nvSpPr>
          <p:cNvPr id="1042" name="Google Shape;1042;p148"/>
          <p:cNvSpPr txBox="1"/>
          <p:nvPr/>
        </p:nvSpPr>
        <p:spPr>
          <a:xfrm>
            <a:off x="4628650" y="3155050"/>
            <a:ext cx="999000" cy="2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595959"/>
                </a:solidFill>
              </a:rPr>
              <a:t>6</a:t>
            </a:r>
            <a:r>
              <a:rPr lang="en" sz="1600">
                <a:solidFill>
                  <a:srgbClr val="595959"/>
                </a:solidFill>
              </a:rPr>
              <a:t>2.50 €</a:t>
            </a:r>
            <a:endParaRPr sz="1600">
              <a:solidFill>
                <a:srgbClr val="595959"/>
              </a:solidFill>
            </a:endParaRPr>
          </a:p>
        </p:txBody>
      </p:sp>
      <p:sp>
        <p:nvSpPr>
          <p:cNvPr id="1043" name="Google Shape;1043;p148"/>
          <p:cNvSpPr txBox="1"/>
          <p:nvPr/>
        </p:nvSpPr>
        <p:spPr>
          <a:xfrm>
            <a:off x="7243750" y="2826750"/>
            <a:ext cx="767100" cy="2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595959"/>
                </a:solidFill>
              </a:rPr>
              <a:t>960 €</a:t>
            </a:r>
            <a:endParaRPr sz="1600">
              <a:solidFill>
                <a:srgbClr val="595959"/>
              </a:solidFill>
            </a:endParaRPr>
          </a:p>
        </p:txBody>
      </p:sp>
      <p:sp>
        <p:nvSpPr>
          <p:cNvPr id="1044" name="Google Shape;1044;p148"/>
          <p:cNvSpPr txBox="1"/>
          <p:nvPr/>
        </p:nvSpPr>
        <p:spPr>
          <a:xfrm>
            <a:off x="6910650" y="2221475"/>
            <a:ext cx="961800" cy="20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595959"/>
                </a:solidFill>
              </a:rPr>
              <a:t>12 000 €</a:t>
            </a:r>
            <a:r>
              <a:rPr lang="en" sz="1600">
                <a:solidFill>
                  <a:srgbClr val="323537"/>
                </a:solidFill>
              </a:rPr>
              <a:t> </a:t>
            </a:r>
            <a:endParaRPr sz="1600">
              <a:solidFill>
                <a:srgbClr val="323537"/>
              </a:solidFill>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48" name="Shape 1048"/>
        <p:cNvGrpSpPr/>
        <p:nvPr/>
      </p:nvGrpSpPr>
      <p:grpSpPr>
        <a:xfrm>
          <a:off x="0" y="0"/>
          <a:ext cx="0" cy="0"/>
          <a:chOff x="0" y="0"/>
          <a:chExt cx="0" cy="0"/>
        </a:xfrm>
      </p:grpSpPr>
      <p:pic>
        <p:nvPicPr>
          <p:cNvPr id="1049" name="Google Shape;1049;p149"/>
          <p:cNvPicPr preferRelativeResize="0"/>
          <p:nvPr/>
        </p:nvPicPr>
        <p:blipFill rotWithShape="1">
          <a:blip r:embed="rId4">
            <a:alphaModFix/>
          </a:blip>
          <a:srcRect b="0" l="0" r="47525" t="0"/>
          <a:stretch/>
        </p:blipFill>
        <p:spPr>
          <a:xfrm>
            <a:off x="2228100" y="299200"/>
            <a:ext cx="4432276" cy="4545100"/>
          </a:xfrm>
          <a:prstGeom prst="rect">
            <a:avLst/>
          </a:prstGeom>
          <a:noFill/>
          <a:ln>
            <a:noFill/>
          </a:ln>
        </p:spPr>
      </p:pic>
      <p:sp>
        <p:nvSpPr>
          <p:cNvPr id="1050" name="Google Shape;1050;p149"/>
          <p:cNvSpPr txBox="1"/>
          <p:nvPr/>
        </p:nvSpPr>
        <p:spPr>
          <a:xfrm>
            <a:off x="2004100" y="3052500"/>
            <a:ext cx="1008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rgbClr val="FF9900"/>
              </a:solidFill>
            </a:endParaRPr>
          </a:p>
        </p:txBody>
      </p:sp>
      <p:pic>
        <p:nvPicPr>
          <p:cNvPr id="1051" name="Google Shape;1051;p149"/>
          <p:cNvPicPr preferRelativeResize="0"/>
          <p:nvPr/>
        </p:nvPicPr>
        <p:blipFill>
          <a:blip r:embed="rId5">
            <a:alphaModFix/>
          </a:blip>
          <a:stretch>
            <a:fillRect/>
          </a:stretch>
        </p:blipFill>
        <p:spPr>
          <a:xfrm>
            <a:off x="119875" y="115875"/>
            <a:ext cx="1229599" cy="1123175"/>
          </a:xfrm>
          <a:prstGeom prst="rect">
            <a:avLst/>
          </a:prstGeom>
          <a:noFill/>
          <a:ln>
            <a:noFill/>
          </a:ln>
        </p:spPr>
      </p:pic>
      <p:sp>
        <p:nvSpPr>
          <p:cNvPr id="1052" name="Google Shape;1052;p149"/>
          <p:cNvSpPr txBox="1"/>
          <p:nvPr/>
        </p:nvSpPr>
        <p:spPr>
          <a:xfrm>
            <a:off x="721275" y="1100625"/>
            <a:ext cx="765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Handlee"/>
                <a:ea typeface="Handlee"/>
                <a:cs typeface="Handlee"/>
                <a:sym typeface="Handlee"/>
              </a:rPr>
              <a:t>lk 101</a:t>
            </a:r>
            <a:endParaRPr/>
          </a:p>
        </p:txBody>
      </p:sp>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56" name="Shape 1056"/>
        <p:cNvGrpSpPr/>
        <p:nvPr/>
      </p:nvGrpSpPr>
      <p:grpSpPr>
        <a:xfrm>
          <a:off x="0" y="0"/>
          <a:ext cx="0" cy="0"/>
          <a:chOff x="0" y="0"/>
          <a:chExt cx="0" cy="0"/>
        </a:xfrm>
      </p:grpSpPr>
      <p:pic>
        <p:nvPicPr>
          <p:cNvPr id="1057" name="Google Shape;1057;p150"/>
          <p:cNvPicPr preferRelativeResize="0"/>
          <p:nvPr/>
        </p:nvPicPr>
        <p:blipFill rotWithShape="1">
          <a:blip r:embed="rId4">
            <a:alphaModFix/>
          </a:blip>
          <a:srcRect b="0" l="0" r="47525" t="0"/>
          <a:stretch/>
        </p:blipFill>
        <p:spPr>
          <a:xfrm>
            <a:off x="2004100" y="112800"/>
            <a:ext cx="4614052" cy="4731500"/>
          </a:xfrm>
          <a:prstGeom prst="rect">
            <a:avLst/>
          </a:prstGeom>
          <a:noFill/>
          <a:ln>
            <a:noFill/>
          </a:ln>
        </p:spPr>
      </p:pic>
      <p:sp>
        <p:nvSpPr>
          <p:cNvPr id="1058" name="Google Shape;1058;p150"/>
          <p:cNvSpPr txBox="1"/>
          <p:nvPr/>
        </p:nvSpPr>
        <p:spPr>
          <a:xfrm>
            <a:off x="2004100" y="3052500"/>
            <a:ext cx="1008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rgbClr val="FF9900"/>
              </a:solidFill>
            </a:endParaRPr>
          </a:p>
        </p:txBody>
      </p:sp>
      <p:sp>
        <p:nvSpPr>
          <p:cNvPr id="1059" name="Google Shape;1059;p150"/>
          <p:cNvSpPr txBox="1"/>
          <p:nvPr/>
        </p:nvSpPr>
        <p:spPr>
          <a:xfrm>
            <a:off x="3967250" y="3052500"/>
            <a:ext cx="978000" cy="35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rgbClr val="F9B233"/>
                </a:solidFill>
              </a:rPr>
              <a:t>40%</a:t>
            </a:r>
            <a:endParaRPr b="1" sz="1700">
              <a:solidFill>
                <a:srgbClr val="F9B233"/>
              </a:solidFill>
            </a:endParaRPr>
          </a:p>
        </p:txBody>
      </p:sp>
      <p:sp>
        <p:nvSpPr>
          <p:cNvPr id="1060" name="Google Shape;1060;p150"/>
          <p:cNvSpPr txBox="1"/>
          <p:nvPr/>
        </p:nvSpPr>
        <p:spPr>
          <a:xfrm>
            <a:off x="2151875" y="3671125"/>
            <a:ext cx="1548000" cy="39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highlight>
                  <a:srgbClr val="F9B233"/>
                </a:highlight>
              </a:rPr>
              <a:t>Investeerimiseks</a:t>
            </a:r>
            <a:endParaRPr>
              <a:solidFill>
                <a:schemeClr val="dk2"/>
              </a:solidFill>
              <a:highlight>
                <a:srgbClr val="F9B233"/>
              </a:highlight>
            </a:endParaRPr>
          </a:p>
        </p:txBody>
      </p:sp>
      <p:sp>
        <p:nvSpPr>
          <p:cNvPr id="1061" name="Google Shape;1061;p150"/>
          <p:cNvSpPr txBox="1"/>
          <p:nvPr/>
        </p:nvSpPr>
        <p:spPr>
          <a:xfrm>
            <a:off x="5093000" y="3671125"/>
            <a:ext cx="1548000" cy="39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2"/>
                </a:solidFill>
                <a:highlight>
                  <a:srgbClr val="F9B233"/>
                </a:highlight>
              </a:rPr>
              <a:t>Kulutamiseks</a:t>
            </a:r>
            <a:endParaRPr>
              <a:solidFill>
                <a:schemeClr val="dk2"/>
              </a:solidFill>
              <a:highlight>
                <a:srgbClr val="F9B233"/>
              </a:highlight>
            </a:endParaRPr>
          </a:p>
        </p:txBody>
      </p:sp>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65" name="Shape 1065"/>
        <p:cNvGrpSpPr/>
        <p:nvPr/>
      </p:nvGrpSpPr>
      <p:grpSpPr>
        <a:xfrm>
          <a:off x="0" y="0"/>
          <a:ext cx="0" cy="0"/>
          <a:chOff x="0" y="0"/>
          <a:chExt cx="0" cy="0"/>
        </a:xfrm>
      </p:grpSpPr>
      <p:pic>
        <p:nvPicPr>
          <p:cNvPr id="1066" name="Google Shape;1066;p151"/>
          <p:cNvPicPr preferRelativeResize="0"/>
          <p:nvPr/>
        </p:nvPicPr>
        <p:blipFill>
          <a:blip r:embed="rId4">
            <a:alphaModFix/>
          </a:blip>
          <a:stretch>
            <a:fillRect/>
          </a:stretch>
        </p:blipFill>
        <p:spPr>
          <a:xfrm>
            <a:off x="2190400" y="46525"/>
            <a:ext cx="4232315" cy="4838699"/>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0" name="Shape 1070"/>
        <p:cNvGrpSpPr/>
        <p:nvPr/>
      </p:nvGrpSpPr>
      <p:grpSpPr>
        <a:xfrm>
          <a:off x="0" y="0"/>
          <a:ext cx="0" cy="0"/>
          <a:chOff x="0" y="0"/>
          <a:chExt cx="0" cy="0"/>
        </a:xfrm>
      </p:grpSpPr>
      <p:pic>
        <p:nvPicPr>
          <p:cNvPr id="1071" name="Google Shape;1071;p152"/>
          <p:cNvPicPr preferRelativeResize="0"/>
          <p:nvPr/>
        </p:nvPicPr>
        <p:blipFill>
          <a:blip r:embed="rId3">
            <a:alphaModFix/>
          </a:blip>
          <a:stretch>
            <a:fillRect/>
          </a:stretch>
        </p:blipFill>
        <p:spPr>
          <a:xfrm>
            <a:off x="762000" y="514525"/>
            <a:ext cx="1033000" cy="1026075"/>
          </a:xfrm>
          <a:prstGeom prst="rect">
            <a:avLst/>
          </a:prstGeom>
          <a:noFill/>
          <a:ln>
            <a:noFill/>
          </a:ln>
        </p:spPr>
      </p:pic>
      <p:pic>
        <p:nvPicPr>
          <p:cNvPr id="1072" name="Google Shape;1072;p152"/>
          <p:cNvPicPr preferRelativeResize="0"/>
          <p:nvPr/>
        </p:nvPicPr>
        <p:blipFill>
          <a:blip r:embed="rId4">
            <a:alphaModFix/>
          </a:blip>
          <a:stretch>
            <a:fillRect/>
          </a:stretch>
        </p:blipFill>
        <p:spPr>
          <a:xfrm>
            <a:off x="3168977" y="967463"/>
            <a:ext cx="1987025" cy="3208574"/>
          </a:xfrm>
          <a:prstGeom prst="rect">
            <a:avLst/>
          </a:prstGeom>
          <a:noFill/>
          <a:ln>
            <a:noFill/>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76" name="Shape 1076"/>
        <p:cNvGrpSpPr/>
        <p:nvPr/>
      </p:nvGrpSpPr>
      <p:grpSpPr>
        <a:xfrm>
          <a:off x="0" y="0"/>
          <a:ext cx="0" cy="0"/>
          <a:chOff x="0" y="0"/>
          <a:chExt cx="0" cy="0"/>
        </a:xfrm>
      </p:grpSpPr>
      <p:sp>
        <p:nvSpPr>
          <p:cNvPr id="1077" name="Google Shape;1077;p153"/>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153"/>
          <p:cNvSpPr/>
          <p:nvPr/>
        </p:nvSpPr>
        <p:spPr>
          <a:xfrm>
            <a:off x="367700" y="3266550"/>
            <a:ext cx="6024900" cy="15762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153"/>
          <p:cNvSpPr txBox="1"/>
          <p:nvPr>
            <p:ph type="ctrTitle"/>
          </p:nvPr>
        </p:nvSpPr>
        <p:spPr>
          <a:xfrm>
            <a:off x="367708" y="688550"/>
            <a:ext cx="8520600" cy="20526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12</a:t>
            </a:r>
            <a:r>
              <a:rPr b="1" lang="en" sz="5250">
                <a:solidFill>
                  <a:schemeClr val="dk2"/>
                </a:solidFill>
                <a:latin typeface="Handlee"/>
                <a:ea typeface="Handlee"/>
                <a:cs typeface="Handlee"/>
                <a:sym typeface="Handlee"/>
              </a:rPr>
              <a:t>   </a:t>
            </a:r>
            <a:r>
              <a:rPr b="1" lang="en" sz="5250">
                <a:solidFill>
                  <a:srgbClr val="323537"/>
                </a:solidFill>
                <a:latin typeface="Handlee"/>
                <a:ea typeface="Handlee"/>
                <a:cs typeface="Handlee"/>
                <a:sym typeface="Handlee"/>
              </a:rPr>
              <a:t>Võrgustik</a:t>
            </a:r>
            <a:endParaRPr sz="9500">
              <a:solidFill>
                <a:srgbClr val="323537"/>
              </a:solidFill>
              <a:latin typeface="Handlee"/>
              <a:ea typeface="Handlee"/>
              <a:cs typeface="Handlee"/>
              <a:sym typeface="Handlee"/>
            </a:endParaRPr>
          </a:p>
        </p:txBody>
      </p:sp>
      <p:sp>
        <p:nvSpPr>
          <p:cNvPr id="1080" name="Google Shape;1080;p153"/>
          <p:cNvSpPr txBox="1"/>
          <p:nvPr>
            <p:ph idx="1" type="subTitle"/>
          </p:nvPr>
        </p:nvSpPr>
        <p:spPr>
          <a:xfrm>
            <a:off x="529475" y="3411050"/>
            <a:ext cx="5578500" cy="792600"/>
          </a:xfrm>
          <a:prstGeom prst="rect">
            <a:avLst/>
          </a:prstGeom>
        </p:spPr>
        <p:txBody>
          <a:bodyPr anchorCtr="0" anchor="t" bIns="91425" lIns="91425" spcFirstLastPara="1" rIns="91425" wrap="square" tIns="91425">
            <a:noAutofit/>
          </a:bodyPr>
          <a:lstStyle/>
          <a:p>
            <a:pPr indent="-368300" lvl="0" marL="457200" rtl="0" algn="just">
              <a:spcBef>
                <a:spcPts val="0"/>
              </a:spcBef>
              <a:spcAft>
                <a:spcPts val="0"/>
              </a:spcAft>
              <a:buClr>
                <a:srgbClr val="323537"/>
              </a:buClr>
              <a:buSzPts val="2200"/>
              <a:buFont typeface="Handlee"/>
              <a:buAutoNum type="arabicPeriod"/>
            </a:pPr>
            <a:r>
              <a:rPr lang="en" sz="2200">
                <a:solidFill>
                  <a:srgbClr val="000000"/>
                </a:solidFill>
                <a:latin typeface="Handlee"/>
                <a:ea typeface="Handlee"/>
                <a:cs typeface="Handlee"/>
                <a:sym typeface="Handlee"/>
              </a:rPr>
              <a:t>Koostan enda võrgustiku. </a:t>
            </a:r>
            <a:endParaRPr sz="2200">
              <a:solidFill>
                <a:srgbClr val="000000"/>
              </a:solidFill>
              <a:latin typeface="Handlee"/>
              <a:ea typeface="Handlee"/>
              <a:cs typeface="Handlee"/>
              <a:sym typeface="Handlee"/>
            </a:endParaRPr>
          </a:p>
          <a:p>
            <a:pPr indent="-368300" lvl="0" marL="457200" rtl="0" algn="just">
              <a:spcBef>
                <a:spcPts val="0"/>
              </a:spcBef>
              <a:spcAft>
                <a:spcPts val="0"/>
              </a:spcAft>
              <a:buClr>
                <a:srgbClr val="323537"/>
              </a:buClr>
              <a:buSzPts val="2200"/>
              <a:buFont typeface="Handlee"/>
              <a:buAutoNum type="arabicPeriod"/>
            </a:pPr>
            <a:r>
              <a:rPr lang="en" sz="2200">
                <a:solidFill>
                  <a:schemeClr val="dk1"/>
                </a:solidFill>
                <a:latin typeface="Handlee"/>
                <a:ea typeface="Handlee"/>
                <a:cs typeface="Handlee"/>
                <a:sym typeface="Handlee"/>
              </a:rPr>
              <a:t>Analüüsin,  kuidas saan inimesi enda ümber kasutada eesmärkide saavutamiseks. </a:t>
            </a:r>
            <a:r>
              <a:rPr lang="en" sz="2200">
                <a:solidFill>
                  <a:srgbClr val="323537"/>
                </a:solidFill>
                <a:latin typeface="Handlee"/>
                <a:ea typeface="Handlee"/>
                <a:cs typeface="Handlee"/>
                <a:sym typeface="Handlee"/>
              </a:rPr>
              <a:t> </a:t>
            </a:r>
            <a:endParaRPr sz="2200">
              <a:solidFill>
                <a:srgbClr val="323537"/>
              </a:solidFill>
              <a:latin typeface="Handlee"/>
              <a:ea typeface="Handlee"/>
              <a:cs typeface="Handlee"/>
              <a:sym typeface="Handlee"/>
            </a:endParaRPr>
          </a:p>
          <a:p>
            <a:pPr indent="0" lvl="0" marL="457200" rtl="0" algn="just">
              <a:spcBef>
                <a:spcPts val="0"/>
              </a:spcBef>
              <a:spcAft>
                <a:spcPts val="0"/>
              </a:spcAft>
              <a:buNone/>
            </a:pPr>
            <a:r>
              <a:t/>
            </a:r>
            <a:endParaRPr sz="2200">
              <a:solidFill>
                <a:srgbClr val="323537"/>
              </a:solidFill>
              <a:latin typeface="Handlee"/>
              <a:ea typeface="Handlee"/>
              <a:cs typeface="Handlee"/>
              <a:sym typeface="Handlee"/>
            </a:endParaRPr>
          </a:p>
        </p:txBody>
      </p:sp>
      <p:pic>
        <p:nvPicPr>
          <p:cNvPr id="1081" name="Google Shape;1081;p153"/>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85" name="Shape 1085"/>
        <p:cNvGrpSpPr/>
        <p:nvPr/>
      </p:nvGrpSpPr>
      <p:grpSpPr>
        <a:xfrm>
          <a:off x="0" y="0"/>
          <a:ext cx="0" cy="0"/>
          <a:chOff x="0" y="0"/>
          <a:chExt cx="0" cy="0"/>
        </a:xfrm>
      </p:grpSpPr>
      <p:pic>
        <p:nvPicPr>
          <p:cNvPr id="1086" name="Google Shape;1086;p154">
            <a:hlinkClick r:id="rId3"/>
          </p:cNvPr>
          <p:cNvPicPr preferRelativeResize="0"/>
          <p:nvPr/>
        </p:nvPicPr>
        <p:blipFill>
          <a:blip r:embed="rId4">
            <a:alphaModFix/>
          </a:blip>
          <a:stretch>
            <a:fillRect/>
          </a:stretch>
        </p:blipFill>
        <p:spPr>
          <a:xfrm>
            <a:off x="1496325" y="1721475"/>
            <a:ext cx="6000750" cy="1371600"/>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90" name="Shape 1090"/>
        <p:cNvGrpSpPr/>
        <p:nvPr/>
      </p:nvGrpSpPr>
      <p:grpSpPr>
        <a:xfrm>
          <a:off x="0" y="0"/>
          <a:ext cx="0" cy="0"/>
          <a:chOff x="0" y="0"/>
          <a:chExt cx="0" cy="0"/>
        </a:xfrm>
      </p:grpSpPr>
      <p:pic>
        <p:nvPicPr>
          <p:cNvPr id="1091" name="Google Shape;1091;p155"/>
          <p:cNvPicPr preferRelativeResize="0"/>
          <p:nvPr/>
        </p:nvPicPr>
        <p:blipFill>
          <a:blip r:embed="rId3">
            <a:alphaModFix/>
          </a:blip>
          <a:stretch>
            <a:fillRect/>
          </a:stretch>
        </p:blipFill>
        <p:spPr>
          <a:xfrm>
            <a:off x="776650" y="1155725"/>
            <a:ext cx="3056901" cy="2485050"/>
          </a:xfrm>
          <a:prstGeom prst="rect">
            <a:avLst/>
          </a:prstGeom>
          <a:noFill/>
          <a:ln>
            <a:noFill/>
          </a:ln>
        </p:spPr>
      </p:pic>
      <p:pic>
        <p:nvPicPr>
          <p:cNvPr id="1092" name="Google Shape;1092;p155"/>
          <p:cNvPicPr preferRelativeResize="0"/>
          <p:nvPr/>
        </p:nvPicPr>
        <p:blipFill rotWithShape="1">
          <a:blip r:embed="rId4">
            <a:alphaModFix/>
          </a:blip>
          <a:srcRect b="0" l="13896" r="15526" t="0"/>
          <a:stretch/>
        </p:blipFill>
        <p:spPr>
          <a:xfrm>
            <a:off x="4904175" y="1237850"/>
            <a:ext cx="3117955" cy="2485050"/>
          </a:xfrm>
          <a:prstGeom prst="rect">
            <a:avLst/>
          </a:prstGeom>
          <a:noFill/>
          <a:ln>
            <a:noFill/>
          </a:ln>
        </p:spPr>
      </p:pic>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96" name="Shape 1096"/>
        <p:cNvGrpSpPr/>
        <p:nvPr/>
      </p:nvGrpSpPr>
      <p:grpSpPr>
        <a:xfrm>
          <a:off x="0" y="0"/>
          <a:ext cx="0" cy="0"/>
          <a:chOff x="0" y="0"/>
          <a:chExt cx="0" cy="0"/>
        </a:xfrm>
      </p:grpSpPr>
      <p:sp>
        <p:nvSpPr>
          <p:cNvPr id="1097" name="Google Shape;1097;p156"/>
          <p:cNvSpPr/>
          <p:nvPr/>
        </p:nvSpPr>
        <p:spPr>
          <a:xfrm>
            <a:off x="121950" y="1328225"/>
            <a:ext cx="2091300" cy="21498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0">
                <a:solidFill>
                  <a:schemeClr val="lt1"/>
                </a:solidFill>
                <a:latin typeface="Handlee"/>
                <a:ea typeface="Handlee"/>
                <a:cs typeface="Handlee"/>
                <a:sym typeface="Handlee"/>
              </a:rPr>
              <a:t>1</a:t>
            </a:r>
            <a:endParaRPr sz="7000">
              <a:solidFill>
                <a:schemeClr val="lt1"/>
              </a:solidFill>
              <a:latin typeface="Handlee"/>
              <a:ea typeface="Handlee"/>
              <a:cs typeface="Handlee"/>
              <a:sym typeface="Handlee"/>
            </a:endParaRPr>
          </a:p>
        </p:txBody>
      </p:sp>
      <p:sp>
        <p:nvSpPr>
          <p:cNvPr id="1098" name="Google Shape;1098;p156"/>
          <p:cNvSpPr/>
          <p:nvPr/>
        </p:nvSpPr>
        <p:spPr>
          <a:xfrm>
            <a:off x="2268950" y="1374750"/>
            <a:ext cx="2091300" cy="2149800"/>
          </a:xfrm>
          <a:prstGeom prst="ellipse">
            <a:avLst/>
          </a:prstGeom>
          <a:solidFill>
            <a:schemeClr val="lt2"/>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0">
                <a:solidFill>
                  <a:schemeClr val="lt1"/>
                </a:solidFill>
                <a:latin typeface="Handlee"/>
                <a:ea typeface="Handlee"/>
                <a:cs typeface="Handlee"/>
                <a:sym typeface="Handlee"/>
              </a:rPr>
              <a:t>2</a:t>
            </a:r>
            <a:endParaRPr sz="7000">
              <a:solidFill>
                <a:schemeClr val="lt1"/>
              </a:solidFill>
              <a:latin typeface="Handlee"/>
              <a:ea typeface="Handlee"/>
              <a:cs typeface="Handlee"/>
              <a:sym typeface="Handlee"/>
            </a:endParaRPr>
          </a:p>
        </p:txBody>
      </p:sp>
      <p:sp>
        <p:nvSpPr>
          <p:cNvPr id="1099" name="Google Shape;1099;p156"/>
          <p:cNvSpPr/>
          <p:nvPr/>
        </p:nvSpPr>
        <p:spPr>
          <a:xfrm>
            <a:off x="4572000" y="1328225"/>
            <a:ext cx="2091300" cy="2149800"/>
          </a:xfrm>
          <a:prstGeom prst="ellipse">
            <a:avLst/>
          </a:prstGeom>
          <a:solidFill>
            <a:schemeClr val="lt2"/>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0">
                <a:solidFill>
                  <a:schemeClr val="lt1"/>
                </a:solidFill>
                <a:latin typeface="Handlee"/>
                <a:ea typeface="Handlee"/>
                <a:cs typeface="Handlee"/>
                <a:sym typeface="Handlee"/>
              </a:rPr>
              <a:t>3</a:t>
            </a:r>
            <a:endParaRPr sz="7000">
              <a:solidFill>
                <a:schemeClr val="lt1"/>
              </a:solidFill>
              <a:latin typeface="Handlee"/>
              <a:ea typeface="Handlee"/>
              <a:cs typeface="Handlee"/>
              <a:sym typeface="Handlee"/>
            </a:endParaRPr>
          </a:p>
        </p:txBody>
      </p:sp>
      <p:sp>
        <p:nvSpPr>
          <p:cNvPr id="1100" name="Google Shape;1100;p156"/>
          <p:cNvSpPr/>
          <p:nvPr/>
        </p:nvSpPr>
        <p:spPr>
          <a:xfrm>
            <a:off x="6875050" y="1374750"/>
            <a:ext cx="2091300" cy="2149800"/>
          </a:xfrm>
          <a:prstGeom prst="ellipse">
            <a:avLst/>
          </a:prstGeom>
          <a:solidFill>
            <a:schemeClr val="lt2"/>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0">
                <a:solidFill>
                  <a:schemeClr val="lt1"/>
                </a:solidFill>
                <a:latin typeface="Handlee"/>
                <a:ea typeface="Handlee"/>
                <a:cs typeface="Handlee"/>
                <a:sym typeface="Handlee"/>
              </a:rPr>
              <a:t>4</a:t>
            </a:r>
            <a:endParaRPr sz="7000">
              <a:solidFill>
                <a:schemeClr val="lt1"/>
              </a:solidFill>
              <a:latin typeface="Handlee"/>
              <a:ea typeface="Handlee"/>
              <a:cs typeface="Handlee"/>
              <a:sym typeface="Handlee"/>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pic>
        <p:nvPicPr>
          <p:cNvPr id="1105" name="Google Shape;1105;p157"/>
          <p:cNvPicPr preferRelativeResize="0"/>
          <p:nvPr/>
        </p:nvPicPr>
        <p:blipFill>
          <a:blip r:embed="rId3">
            <a:alphaModFix/>
          </a:blip>
          <a:stretch>
            <a:fillRect/>
          </a:stretch>
        </p:blipFill>
        <p:spPr>
          <a:xfrm>
            <a:off x="205350" y="868613"/>
            <a:ext cx="8839200" cy="3406266"/>
          </a:xfrm>
          <a:prstGeom prst="rect">
            <a:avLst/>
          </a:prstGeom>
          <a:noFill/>
          <a:ln>
            <a:noFill/>
          </a:ln>
        </p:spPr>
      </p:pic>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9" name="Shape 1109"/>
        <p:cNvGrpSpPr/>
        <p:nvPr/>
      </p:nvGrpSpPr>
      <p:grpSpPr>
        <a:xfrm>
          <a:off x="0" y="0"/>
          <a:ext cx="0" cy="0"/>
          <a:chOff x="0" y="0"/>
          <a:chExt cx="0" cy="0"/>
        </a:xfrm>
      </p:grpSpPr>
      <p:pic>
        <p:nvPicPr>
          <p:cNvPr id="1110" name="Google Shape;1110;p158"/>
          <p:cNvPicPr preferRelativeResize="0"/>
          <p:nvPr/>
        </p:nvPicPr>
        <p:blipFill rotWithShape="1">
          <a:blip r:embed="rId3">
            <a:alphaModFix/>
          </a:blip>
          <a:srcRect b="0" l="13896" r="15526" t="0"/>
          <a:stretch/>
        </p:blipFill>
        <p:spPr>
          <a:xfrm>
            <a:off x="2689750" y="999650"/>
            <a:ext cx="3347261" cy="2667800"/>
          </a:xfrm>
          <a:prstGeom prst="rect">
            <a:avLst/>
          </a:prstGeom>
          <a:noFill/>
          <a:ln>
            <a:noFill/>
          </a:ln>
        </p:spPr>
      </p:pic>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14" name="Shape 1114"/>
        <p:cNvGrpSpPr/>
        <p:nvPr/>
      </p:nvGrpSpPr>
      <p:grpSpPr>
        <a:xfrm>
          <a:off x="0" y="0"/>
          <a:ext cx="0" cy="0"/>
          <a:chOff x="0" y="0"/>
          <a:chExt cx="0" cy="0"/>
        </a:xfrm>
      </p:grpSpPr>
      <p:sp>
        <p:nvSpPr>
          <p:cNvPr id="1115" name="Google Shape;1115;p159"/>
          <p:cNvSpPr/>
          <p:nvPr/>
        </p:nvSpPr>
        <p:spPr>
          <a:xfrm>
            <a:off x="121950" y="1328225"/>
            <a:ext cx="2091300" cy="2149800"/>
          </a:xfrm>
          <a:prstGeom prst="ellipse">
            <a:avLst/>
          </a:prstGeom>
          <a:solidFill>
            <a:schemeClr val="lt2"/>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0">
                <a:solidFill>
                  <a:schemeClr val="lt1"/>
                </a:solidFill>
                <a:latin typeface="Handlee"/>
                <a:ea typeface="Handlee"/>
                <a:cs typeface="Handlee"/>
                <a:sym typeface="Handlee"/>
              </a:rPr>
              <a:t>1</a:t>
            </a:r>
            <a:endParaRPr sz="7000">
              <a:solidFill>
                <a:schemeClr val="lt1"/>
              </a:solidFill>
              <a:latin typeface="Handlee"/>
              <a:ea typeface="Handlee"/>
              <a:cs typeface="Handlee"/>
              <a:sym typeface="Handlee"/>
            </a:endParaRPr>
          </a:p>
        </p:txBody>
      </p:sp>
      <p:sp>
        <p:nvSpPr>
          <p:cNvPr id="1116" name="Google Shape;1116;p159"/>
          <p:cNvSpPr/>
          <p:nvPr/>
        </p:nvSpPr>
        <p:spPr>
          <a:xfrm>
            <a:off x="2268950" y="1374750"/>
            <a:ext cx="2091300" cy="21498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0">
                <a:solidFill>
                  <a:schemeClr val="lt1"/>
                </a:solidFill>
                <a:latin typeface="Handlee"/>
                <a:ea typeface="Handlee"/>
                <a:cs typeface="Handlee"/>
                <a:sym typeface="Handlee"/>
              </a:rPr>
              <a:t>2</a:t>
            </a:r>
            <a:endParaRPr sz="7000">
              <a:solidFill>
                <a:schemeClr val="lt1"/>
              </a:solidFill>
              <a:latin typeface="Handlee"/>
              <a:ea typeface="Handlee"/>
              <a:cs typeface="Handlee"/>
              <a:sym typeface="Handlee"/>
            </a:endParaRPr>
          </a:p>
        </p:txBody>
      </p:sp>
      <p:sp>
        <p:nvSpPr>
          <p:cNvPr id="1117" name="Google Shape;1117;p159"/>
          <p:cNvSpPr/>
          <p:nvPr/>
        </p:nvSpPr>
        <p:spPr>
          <a:xfrm>
            <a:off x="4572000" y="1328225"/>
            <a:ext cx="2091300" cy="2149800"/>
          </a:xfrm>
          <a:prstGeom prst="ellipse">
            <a:avLst/>
          </a:prstGeom>
          <a:solidFill>
            <a:schemeClr val="lt2"/>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0">
                <a:solidFill>
                  <a:schemeClr val="lt1"/>
                </a:solidFill>
                <a:latin typeface="Handlee"/>
                <a:ea typeface="Handlee"/>
                <a:cs typeface="Handlee"/>
                <a:sym typeface="Handlee"/>
              </a:rPr>
              <a:t>3</a:t>
            </a:r>
            <a:endParaRPr sz="7000">
              <a:solidFill>
                <a:schemeClr val="lt1"/>
              </a:solidFill>
              <a:latin typeface="Handlee"/>
              <a:ea typeface="Handlee"/>
              <a:cs typeface="Handlee"/>
              <a:sym typeface="Handlee"/>
            </a:endParaRPr>
          </a:p>
        </p:txBody>
      </p:sp>
      <p:sp>
        <p:nvSpPr>
          <p:cNvPr id="1118" name="Google Shape;1118;p159"/>
          <p:cNvSpPr/>
          <p:nvPr/>
        </p:nvSpPr>
        <p:spPr>
          <a:xfrm>
            <a:off x="6875050" y="1374750"/>
            <a:ext cx="2091300" cy="2149800"/>
          </a:xfrm>
          <a:prstGeom prst="ellipse">
            <a:avLst/>
          </a:prstGeom>
          <a:solidFill>
            <a:schemeClr val="lt2"/>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0">
                <a:solidFill>
                  <a:schemeClr val="lt1"/>
                </a:solidFill>
                <a:latin typeface="Handlee"/>
                <a:ea typeface="Handlee"/>
                <a:cs typeface="Handlee"/>
                <a:sym typeface="Handlee"/>
              </a:rPr>
              <a:t>4</a:t>
            </a:r>
            <a:endParaRPr sz="7000">
              <a:solidFill>
                <a:schemeClr val="lt1"/>
              </a:solidFill>
              <a:latin typeface="Handlee"/>
              <a:ea typeface="Handlee"/>
              <a:cs typeface="Handlee"/>
              <a:sym typeface="Handlee"/>
            </a:endParaRPr>
          </a:p>
        </p:txBody>
      </p:sp>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2" name="Shape 1122"/>
        <p:cNvGrpSpPr/>
        <p:nvPr/>
      </p:nvGrpSpPr>
      <p:grpSpPr>
        <a:xfrm>
          <a:off x="0" y="0"/>
          <a:ext cx="0" cy="0"/>
          <a:chOff x="0" y="0"/>
          <a:chExt cx="0" cy="0"/>
        </a:xfrm>
      </p:grpSpPr>
      <p:pic>
        <p:nvPicPr>
          <p:cNvPr id="1123" name="Google Shape;1123;p160"/>
          <p:cNvPicPr preferRelativeResize="0"/>
          <p:nvPr/>
        </p:nvPicPr>
        <p:blipFill>
          <a:blip r:embed="rId4">
            <a:alphaModFix/>
          </a:blip>
          <a:stretch>
            <a:fillRect/>
          </a:stretch>
        </p:blipFill>
        <p:spPr>
          <a:xfrm>
            <a:off x="187150" y="1351425"/>
            <a:ext cx="8593877" cy="3072625"/>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7" name="Shape 1127"/>
        <p:cNvGrpSpPr/>
        <p:nvPr/>
      </p:nvGrpSpPr>
      <p:grpSpPr>
        <a:xfrm>
          <a:off x="0" y="0"/>
          <a:ext cx="0" cy="0"/>
          <a:chOff x="0" y="0"/>
          <a:chExt cx="0" cy="0"/>
        </a:xfrm>
      </p:grpSpPr>
      <p:pic>
        <p:nvPicPr>
          <p:cNvPr id="1128" name="Google Shape;1128;p161"/>
          <p:cNvPicPr preferRelativeResize="0"/>
          <p:nvPr/>
        </p:nvPicPr>
        <p:blipFill rotWithShape="1">
          <a:blip r:embed="rId3">
            <a:alphaModFix/>
          </a:blip>
          <a:srcRect b="0" l="13896" r="15526" t="0"/>
          <a:stretch/>
        </p:blipFill>
        <p:spPr>
          <a:xfrm>
            <a:off x="2689750" y="999650"/>
            <a:ext cx="3347261" cy="2667800"/>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32" name="Shape 1132"/>
        <p:cNvGrpSpPr/>
        <p:nvPr/>
      </p:nvGrpSpPr>
      <p:grpSpPr>
        <a:xfrm>
          <a:off x="0" y="0"/>
          <a:ext cx="0" cy="0"/>
          <a:chOff x="0" y="0"/>
          <a:chExt cx="0" cy="0"/>
        </a:xfrm>
      </p:grpSpPr>
      <p:sp>
        <p:nvSpPr>
          <p:cNvPr id="1133" name="Google Shape;1133;p162"/>
          <p:cNvSpPr/>
          <p:nvPr/>
        </p:nvSpPr>
        <p:spPr>
          <a:xfrm>
            <a:off x="121950" y="1328225"/>
            <a:ext cx="2091300" cy="2149800"/>
          </a:xfrm>
          <a:prstGeom prst="ellipse">
            <a:avLst/>
          </a:prstGeom>
          <a:solidFill>
            <a:schemeClr val="lt2"/>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0">
                <a:solidFill>
                  <a:schemeClr val="lt1"/>
                </a:solidFill>
                <a:latin typeface="Handlee"/>
                <a:ea typeface="Handlee"/>
                <a:cs typeface="Handlee"/>
                <a:sym typeface="Handlee"/>
              </a:rPr>
              <a:t>1</a:t>
            </a:r>
            <a:endParaRPr sz="7000">
              <a:solidFill>
                <a:schemeClr val="lt1"/>
              </a:solidFill>
              <a:latin typeface="Handlee"/>
              <a:ea typeface="Handlee"/>
              <a:cs typeface="Handlee"/>
              <a:sym typeface="Handlee"/>
            </a:endParaRPr>
          </a:p>
        </p:txBody>
      </p:sp>
      <p:sp>
        <p:nvSpPr>
          <p:cNvPr id="1134" name="Google Shape;1134;p162"/>
          <p:cNvSpPr/>
          <p:nvPr/>
        </p:nvSpPr>
        <p:spPr>
          <a:xfrm>
            <a:off x="2268950" y="1374750"/>
            <a:ext cx="2091300" cy="2149800"/>
          </a:xfrm>
          <a:prstGeom prst="ellipse">
            <a:avLst/>
          </a:prstGeom>
          <a:solidFill>
            <a:schemeClr val="lt2"/>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0">
                <a:solidFill>
                  <a:schemeClr val="lt1"/>
                </a:solidFill>
                <a:latin typeface="Handlee"/>
                <a:ea typeface="Handlee"/>
                <a:cs typeface="Handlee"/>
                <a:sym typeface="Handlee"/>
              </a:rPr>
              <a:t>2</a:t>
            </a:r>
            <a:endParaRPr sz="7000">
              <a:solidFill>
                <a:schemeClr val="lt1"/>
              </a:solidFill>
              <a:latin typeface="Handlee"/>
              <a:ea typeface="Handlee"/>
              <a:cs typeface="Handlee"/>
              <a:sym typeface="Handlee"/>
            </a:endParaRPr>
          </a:p>
        </p:txBody>
      </p:sp>
      <p:sp>
        <p:nvSpPr>
          <p:cNvPr id="1135" name="Google Shape;1135;p162"/>
          <p:cNvSpPr/>
          <p:nvPr/>
        </p:nvSpPr>
        <p:spPr>
          <a:xfrm>
            <a:off x="4572000" y="1328225"/>
            <a:ext cx="2091300" cy="21498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0">
                <a:solidFill>
                  <a:schemeClr val="lt1"/>
                </a:solidFill>
                <a:latin typeface="Handlee"/>
                <a:ea typeface="Handlee"/>
                <a:cs typeface="Handlee"/>
                <a:sym typeface="Handlee"/>
              </a:rPr>
              <a:t>3</a:t>
            </a:r>
            <a:endParaRPr sz="7000">
              <a:solidFill>
                <a:schemeClr val="lt1"/>
              </a:solidFill>
              <a:latin typeface="Handlee"/>
              <a:ea typeface="Handlee"/>
              <a:cs typeface="Handlee"/>
              <a:sym typeface="Handlee"/>
            </a:endParaRPr>
          </a:p>
        </p:txBody>
      </p:sp>
      <p:sp>
        <p:nvSpPr>
          <p:cNvPr id="1136" name="Google Shape;1136;p162"/>
          <p:cNvSpPr/>
          <p:nvPr/>
        </p:nvSpPr>
        <p:spPr>
          <a:xfrm>
            <a:off x="6875050" y="1374750"/>
            <a:ext cx="2091300" cy="2149800"/>
          </a:xfrm>
          <a:prstGeom prst="ellipse">
            <a:avLst/>
          </a:prstGeom>
          <a:solidFill>
            <a:schemeClr val="lt2"/>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0">
                <a:solidFill>
                  <a:schemeClr val="lt1"/>
                </a:solidFill>
                <a:latin typeface="Handlee"/>
                <a:ea typeface="Handlee"/>
                <a:cs typeface="Handlee"/>
                <a:sym typeface="Handlee"/>
              </a:rPr>
              <a:t>4</a:t>
            </a:r>
            <a:endParaRPr sz="7000">
              <a:solidFill>
                <a:schemeClr val="lt1"/>
              </a:solidFill>
              <a:latin typeface="Handlee"/>
              <a:ea typeface="Handlee"/>
              <a:cs typeface="Handlee"/>
              <a:sym typeface="Handlee"/>
            </a:endParaRPr>
          </a:p>
        </p:txBody>
      </p:sp>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0" name="Shape 1140"/>
        <p:cNvGrpSpPr/>
        <p:nvPr/>
      </p:nvGrpSpPr>
      <p:grpSpPr>
        <a:xfrm>
          <a:off x="0" y="0"/>
          <a:ext cx="0" cy="0"/>
          <a:chOff x="0" y="0"/>
          <a:chExt cx="0" cy="0"/>
        </a:xfrm>
      </p:grpSpPr>
      <p:pic>
        <p:nvPicPr>
          <p:cNvPr id="1141" name="Google Shape;1141;p163"/>
          <p:cNvPicPr preferRelativeResize="0"/>
          <p:nvPr/>
        </p:nvPicPr>
        <p:blipFill>
          <a:blip r:embed="rId3">
            <a:alphaModFix/>
          </a:blip>
          <a:stretch>
            <a:fillRect/>
          </a:stretch>
        </p:blipFill>
        <p:spPr>
          <a:xfrm>
            <a:off x="152400" y="734675"/>
            <a:ext cx="8839200" cy="3287751"/>
          </a:xfrm>
          <a:prstGeom prst="rect">
            <a:avLst/>
          </a:prstGeom>
          <a:noFill/>
          <a:ln>
            <a:noFill/>
          </a:ln>
        </p:spPr>
      </p:pic>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5" name="Shape 1145"/>
        <p:cNvGrpSpPr/>
        <p:nvPr/>
      </p:nvGrpSpPr>
      <p:grpSpPr>
        <a:xfrm>
          <a:off x="0" y="0"/>
          <a:ext cx="0" cy="0"/>
          <a:chOff x="0" y="0"/>
          <a:chExt cx="0" cy="0"/>
        </a:xfrm>
      </p:grpSpPr>
      <p:pic>
        <p:nvPicPr>
          <p:cNvPr id="1146" name="Google Shape;1146;p164"/>
          <p:cNvPicPr preferRelativeResize="0"/>
          <p:nvPr/>
        </p:nvPicPr>
        <p:blipFill rotWithShape="1">
          <a:blip r:embed="rId3">
            <a:alphaModFix/>
          </a:blip>
          <a:srcRect b="0" l="13896" r="15526" t="0"/>
          <a:stretch/>
        </p:blipFill>
        <p:spPr>
          <a:xfrm>
            <a:off x="2689750" y="999650"/>
            <a:ext cx="3347261" cy="2667800"/>
          </a:xfrm>
          <a:prstGeom prst="rect">
            <a:avLst/>
          </a:prstGeom>
          <a:noFill/>
          <a:ln>
            <a:noFill/>
          </a:ln>
        </p:spPr>
      </p:pic>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50" name="Shape 1150"/>
        <p:cNvGrpSpPr/>
        <p:nvPr/>
      </p:nvGrpSpPr>
      <p:grpSpPr>
        <a:xfrm>
          <a:off x="0" y="0"/>
          <a:ext cx="0" cy="0"/>
          <a:chOff x="0" y="0"/>
          <a:chExt cx="0" cy="0"/>
        </a:xfrm>
      </p:grpSpPr>
      <p:sp>
        <p:nvSpPr>
          <p:cNvPr id="1151" name="Google Shape;1151;p165"/>
          <p:cNvSpPr/>
          <p:nvPr/>
        </p:nvSpPr>
        <p:spPr>
          <a:xfrm>
            <a:off x="121950" y="1328225"/>
            <a:ext cx="2091300" cy="2149800"/>
          </a:xfrm>
          <a:prstGeom prst="ellipse">
            <a:avLst/>
          </a:prstGeom>
          <a:solidFill>
            <a:schemeClr val="lt2"/>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0">
                <a:solidFill>
                  <a:schemeClr val="lt1"/>
                </a:solidFill>
                <a:latin typeface="Handlee"/>
                <a:ea typeface="Handlee"/>
                <a:cs typeface="Handlee"/>
                <a:sym typeface="Handlee"/>
              </a:rPr>
              <a:t>1</a:t>
            </a:r>
            <a:endParaRPr sz="7000">
              <a:solidFill>
                <a:schemeClr val="lt1"/>
              </a:solidFill>
              <a:latin typeface="Handlee"/>
              <a:ea typeface="Handlee"/>
              <a:cs typeface="Handlee"/>
              <a:sym typeface="Handlee"/>
            </a:endParaRPr>
          </a:p>
        </p:txBody>
      </p:sp>
      <p:sp>
        <p:nvSpPr>
          <p:cNvPr id="1152" name="Google Shape;1152;p165"/>
          <p:cNvSpPr/>
          <p:nvPr/>
        </p:nvSpPr>
        <p:spPr>
          <a:xfrm>
            <a:off x="2268950" y="1374750"/>
            <a:ext cx="2091300" cy="2149800"/>
          </a:xfrm>
          <a:prstGeom prst="ellipse">
            <a:avLst/>
          </a:prstGeom>
          <a:solidFill>
            <a:schemeClr val="lt2"/>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0">
                <a:solidFill>
                  <a:schemeClr val="lt1"/>
                </a:solidFill>
                <a:latin typeface="Handlee"/>
                <a:ea typeface="Handlee"/>
                <a:cs typeface="Handlee"/>
                <a:sym typeface="Handlee"/>
              </a:rPr>
              <a:t>2</a:t>
            </a:r>
            <a:endParaRPr sz="7000">
              <a:solidFill>
                <a:schemeClr val="lt1"/>
              </a:solidFill>
              <a:latin typeface="Handlee"/>
              <a:ea typeface="Handlee"/>
              <a:cs typeface="Handlee"/>
              <a:sym typeface="Handlee"/>
            </a:endParaRPr>
          </a:p>
        </p:txBody>
      </p:sp>
      <p:sp>
        <p:nvSpPr>
          <p:cNvPr id="1153" name="Google Shape;1153;p165"/>
          <p:cNvSpPr/>
          <p:nvPr/>
        </p:nvSpPr>
        <p:spPr>
          <a:xfrm>
            <a:off x="4572000" y="1328225"/>
            <a:ext cx="2091300" cy="2149800"/>
          </a:xfrm>
          <a:prstGeom prst="ellipse">
            <a:avLst/>
          </a:prstGeom>
          <a:solidFill>
            <a:schemeClr val="lt2"/>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0">
                <a:solidFill>
                  <a:schemeClr val="lt1"/>
                </a:solidFill>
                <a:latin typeface="Handlee"/>
                <a:ea typeface="Handlee"/>
                <a:cs typeface="Handlee"/>
                <a:sym typeface="Handlee"/>
              </a:rPr>
              <a:t>3</a:t>
            </a:r>
            <a:endParaRPr sz="7000">
              <a:solidFill>
                <a:schemeClr val="lt1"/>
              </a:solidFill>
              <a:latin typeface="Handlee"/>
              <a:ea typeface="Handlee"/>
              <a:cs typeface="Handlee"/>
              <a:sym typeface="Handlee"/>
            </a:endParaRPr>
          </a:p>
        </p:txBody>
      </p:sp>
      <p:sp>
        <p:nvSpPr>
          <p:cNvPr id="1154" name="Google Shape;1154;p165"/>
          <p:cNvSpPr/>
          <p:nvPr/>
        </p:nvSpPr>
        <p:spPr>
          <a:xfrm>
            <a:off x="6875050" y="1374750"/>
            <a:ext cx="2091300" cy="21498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0">
                <a:solidFill>
                  <a:schemeClr val="lt1"/>
                </a:solidFill>
                <a:latin typeface="Handlee"/>
                <a:ea typeface="Handlee"/>
                <a:cs typeface="Handlee"/>
                <a:sym typeface="Handlee"/>
              </a:rPr>
              <a:t>4</a:t>
            </a:r>
            <a:endParaRPr sz="7000">
              <a:solidFill>
                <a:schemeClr val="lt1"/>
              </a:solidFill>
              <a:latin typeface="Handlee"/>
              <a:ea typeface="Handlee"/>
              <a:cs typeface="Handlee"/>
              <a:sym typeface="Handlee"/>
            </a:endParaRPr>
          </a:p>
        </p:txBody>
      </p:sp>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pic>
        <p:nvPicPr>
          <p:cNvPr id="1159" name="Google Shape;1159;p166"/>
          <p:cNvPicPr preferRelativeResize="0"/>
          <p:nvPr/>
        </p:nvPicPr>
        <p:blipFill>
          <a:blip r:embed="rId3">
            <a:alphaModFix/>
          </a:blip>
          <a:stretch>
            <a:fillRect/>
          </a:stretch>
        </p:blipFill>
        <p:spPr>
          <a:xfrm>
            <a:off x="2505875" y="1332175"/>
            <a:ext cx="3049600" cy="2479125"/>
          </a:xfrm>
          <a:prstGeom prst="rect">
            <a:avLst/>
          </a:prstGeom>
          <a:noFill/>
          <a:ln>
            <a:noFill/>
          </a:ln>
        </p:spPr>
      </p:pic>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3" name="Shape 1163"/>
        <p:cNvGrpSpPr/>
        <p:nvPr/>
      </p:nvGrpSpPr>
      <p:grpSpPr>
        <a:xfrm>
          <a:off x="0" y="0"/>
          <a:ext cx="0" cy="0"/>
          <a:chOff x="0" y="0"/>
          <a:chExt cx="0" cy="0"/>
        </a:xfrm>
      </p:grpSpPr>
      <p:pic>
        <p:nvPicPr>
          <p:cNvPr id="1164" name="Google Shape;1164;p167"/>
          <p:cNvPicPr preferRelativeResize="0"/>
          <p:nvPr/>
        </p:nvPicPr>
        <p:blipFill>
          <a:blip r:embed="rId3">
            <a:alphaModFix/>
          </a:blip>
          <a:stretch>
            <a:fillRect/>
          </a:stretch>
        </p:blipFill>
        <p:spPr>
          <a:xfrm>
            <a:off x="181725" y="1016800"/>
            <a:ext cx="8858651" cy="2792251"/>
          </a:xfrm>
          <a:prstGeom prst="rect">
            <a:avLst/>
          </a:prstGeom>
          <a:noFill/>
          <a:ln>
            <a:noFill/>
          </a:ln>
        </p:spPr>
      </p:pic>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8" name="Shape 1168"/>
        <p:cNvGrpSpPr/>
        <p:nvPr/>
      </p:nvGrpSpPr>
      <p:grpSpPr>
        <a:xfrm>
          <a:off x="0" y="0"/>
          <a:ext cx="0" cy="0"/>
          <a:chOff x="0" y="0"/>
          <a:chExt cx="0" cy="0"/>
        </a:xfrm>
      </p:grpSpPr>
      <p:pic>
        <p:nvPicPr>
          <p:cNvPr id="1169" name="Google Shape;1169;p168"/>
          <p:cNvPicPr preferRelativeResize="0"/>
          <p:nvPr/>
        </p:nvPicPr>
        <p:blipFill>
          <a:blip r:embed="rId3">
            <a:alphaModFix/>
          </a:blip>
          <a:stretch>
            <a:fillRect/>
          </a:stretch>
        </p:blipFill>
        <p:spPr>
          <a:xfrm>
            <a:off x="0" y="874322"/>
            <a:ext cx="9143998" cy="3394856"/>
          </a:xfrm>
          <a:prstGeom prst="rect">
            <a:avLst/>
          </a:prstGeom>
          <a:noFill/>
          <a:ln>
            <a:noFill/>
          </a:ln>
        </p:spPr>
      </p:pic>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73" name="Shape 1173"/>
        <p:cNvGrpSpPr/>
        <p:nvPr/>
      </p:nvGrpSpPr>
      <p:grpSpPr>
        <a:xfrm>
          <a:off x="0" y="0"/>
          <a:ext cx="0" cy="0"/>
          <a:chOff x="0" y="0"/>
          <a:chExt cx="0" cy="0"/>
        </a:xfrm>
      </p:grpSpPr>
      <p:sp>
        <p:nvSpPr>
          <p:cNvPr id="1174" name="Google Shape;1174;p169"/>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5" name="Google Shape;1175;p169"/>
          <p:cNvSpPr/>
          <p:nvPr/>
        </p:nvSpPr>
        <p:spPr>
          <a:xfrm>
            <a:off x="367700" y="3266550"/>
            <a:ext cx="6024900" cy="15762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169"/>
          <p:cNvSpPr txBox="1"/>
          <p:nvPr>
            <p:ph type="ctrTitle"/>
          </p:nvPr>
        </p:nvSpPr>
        <p:spPr>
          <a:xfrm>
            <a:off x="367708" y="688550"/>
            <a:ext cx="8520600" cy="20526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13</a:t>
            </a:r>
            <a:r>
              <a:rPr b="1" lang="en" sz="5250">
                <a:solidFill>
                  <a:schemeClr val="dk2"/>
                </a:solidFill>
                <a:latin typeface="Handlee"/>
                <a:ea typeface="Handlee"/>
                <a:cs typeface="Handlee"/>
                <a:sym typeface="Handlee"/>
              </a:rPr>
              <a:t>   </a:t>
            </a:r>
            <a:r>
              <a:rPr b="1" lang="en" sz="5250">
                <a:solidFill>
                  <a:srgbClr val="323537"/>
                </a:solidFill>
                <a:latin typeface="Handlee"/>
                <a:ea typeface="Handlee"/>
                <a:cs typeface="Handlee"/>
                <a:sym typeface="Handlee"/>
              </a:rPr>
              <a:t>Rahatarkuse õhtu</a:t>
            </a:r>
            <a:endParaRPr sz="9500">
              <a:solidFill>
                <a:srgbClr val="323537"/>
              </a:solidFill>
              <a:latin typeface="Handlee"/>
              <a:ea typeface="Handlee"/>
              <a:cs typeface="Handlee"/>
              <a:sym typeface="Handlee"/>
            </a:endParaRPr>
          </a:p>
        </p:txBody>
      </p:sp>
      <p:sp>
        <p:nvSpPr>
          <p:cNvPr id="1177" name="Google Shape;1177;p169"/>
          <p:cNvSpPr txBox="1"/>
          <p:nvPr>
            <p:ph idx="1" type="subTitle"/>
          </p:nvPr>
        </p:nvSpPr>
        <p:spPr>
          <a:xfrm>
            <a:off x="529475" y="3411050"/>
            <a:ext cx="5578500" cy="7926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rgbClr val="323537"/>
              </a:buClr>
              <a:buSzPts val="2200"/>
              <a:buFont typeface="Handlee"/>
              <a:buAutoNum type="arabicPeriod"/>
            </a:pPr>
            <a:r>
              <a:rPr lang="en" sz="2200">
                <a:solidFill>
                  <a:srgbClr val="323537"/>
                </a:solidFill>
                <a:latin typeface="Handlee"/>
                <a:ea typeface="Handlee"/>
                <a:cs typeface="Handlee"/>
                <a:sym typeface="Handlee"/>
              </a:rPr>
              <a:t>Panustan kogukonna rahatarkuse teadlikkuse suurendamisse. </a:t>
            </a:r>
            <a:endParaRPr sz="2200">
              <a:solidFill>
                <a:srgbClr val="323537"/>
              </a:solidFill>
              <a:latin typeface="Handlee"/>
              <a:ea typeface="Handlee"/>
              <a:cs typeface="Handlee"/>
              <a:sym typeface="Handlee"/>
            </a:endParaRPr>
          </a:p>
        </p:txBody>
      </p:sp>
      <p:pic>
        <p:nvPicPr>
          <p:cNvPr id="1178" name="Google Shape;1178;p169"/>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82" name="Shape 1182"/>
        <p:cNvGrpSpPr/>
        <p:nvPr/>
      </p:nvGrpSpPr>
      <p:grpSpPr>
        <a:xfrm>
          <a:off x="0" y="0"/>
          <a:ext cx="0" cy="0"/>
          <a:chOff x="0" y="0"/>
          <a:chExt cx="0" cy="0"/>
        </a:xfrm>
      </p:grpSpPr>
      <p:pic>
        <p:nvPicPr>
          <p:cNvPr id="1183" name="Google Shape;1183;p170"/>
          <p:cNvPicPr preferRelativeResize="0"/>
          <p:nvPr/>
        </p:nvPicPr>
        <p:blipFill>
          <a:blip r:embed="rId3">
            <a:alphaModFix/>
          </a:blip>
          <a:stretch>
            <a:fillRect/>
          </a:stretch>
        </p:blipFill>
        <p:spPr>
          <a:xfrm>
            <a:off x="228125" y="3692950"/>
            <a:ext cx="1379977" cy="1326126"/>
          </a:xfrm>
          <a:prstGeom prst="rect">
            <a:avLst/>
          </a:prstGeom>
          <a:noFill/>
          <a:ln>
            <a:noFill/>
          </a:ln>
        </p:spPr>
      </p:pic>
      <p:pic>
        <p:nvPicPr>
          <p:cNvPr id="1184" name="Google Shape;1184;p170"/>
          <p:cNvPicPr preferRelativeResize="0"/>
          <p:nvPr/>
        </p:nvPicPr>
        <p:blipFill>
          <a:blip r:embed="rId4">
            <a:alphaModFix/>
          </a:blip>
          <a:stretch>
            <a:fillRect/>
          </a:stretch>
        </p:blipFill>
        <p:spPr>
          <a:xfrm>
            <a:off x="152400" y="558225"/>
            <a:ext cx="8839200" cy="3134727"/>
          </a:xfrm>
          <a:prstGeom prst="rect">
            <a:avLst/>
          </a:prstGeom>
          <a:noFill/>
          <a:ln>
            <a:noFill/>
          </a:ln>
        </p:spPr>
      </p:pic>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88" name="Shape 1188"/>
        <p:cNvGrpSpPr/>
        <p:nvPr/>
      </p:nvGrpSpPr>
      <p:grpSpPr>
        <a:xfrm>
          <a:off x="0" y="0"/>
          <a:ext cx="0" cy="0"/>
          <a:chOff x="0" y="0"/>
          <a:chExt cx="0" cy="0"/>
        </a:xfrm>
      </p:grpSpPr>
      <p:pic>
        <p:nvPicPr>
          <p:cNvPr id="1189" name="Google Shape;1189;p171"/>
          <p:cNvPicPr preferRelativeResize="0"/>
          <p:nvPr/>
        </p:nvPicPr>
        <p:blipFill>
          <a:blip r:embed="rId3">
            <a:alphaModFix/>
          </a:blip>
          <a:stretch>
            <a:fillRect/>
          </a:stretch>
        </p:blipFill>
        <p:spPr>
          <a:xfrm>
            <a:off x="228125" y="3741625"/>
            <a:ext cx="1329326" cy="1277449"/>
          </a:xfrm>
          <a:prstGeom prst="rect">
            <a:avLst/>
          </a:prstGeom>
          <a:noFill/>
          <a:ln>
            <a:noFill/>
          </a:ln>
        </p:spPr>
      </p:pic>
      <p:sp>
        <p:nvSpPr>
          <p:cNvPr id="1190" name="Google Shape;1190;p17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5"/>
              <a:buFont typeface="Arial"/>
              <a:buNone/>
            </a:pPr>
            <a:r>
              <a:rPr i="1" lang="en">
                <a:solidFill>
                  <a:srgbClr val="F9B233"/>
                </a:solidFill>
                <a:latin typeface="Handlee"/>
                <a:ea typeface="Handlee"/>
                <a:cs typeface="Handlee"/>
                <a:sym typeface="Handlee"/>
              </a:rPr>
              <a:t>Kujunda siia ise rahatarkuse info või kokkulepped </a:t>
            </a:r>
            <a:endParaRPr i="1">
              <a:solidFill>
                <a:srgbClr val="F9B233"/>
              </a:solidFill>
            </a:endParaRP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94" name="Shape 1194"/>
        <p:cNvGrpSpPr/>
        <p:nvPr/>
      </p:nvGrpSpPr>
      <p:grpSpPr>
        <a:xfrm>
          <a:off x="0" y="0"/>
          <a:ext cx="0" cy="0"/>
          <a:chOff x="0" y="0"/>
          <a:chExt cx="0" cy="0"/>
        </a:xfrm>
      </p:grpSpPr>
      <p:sp>
        <p:nvSpPr>
          <p:cNvPr id="1195" name="Google Shape;1195;p172"/>
          <p:cNvSpPr txBox="1"/>
          <p:nvPr>
            <p:ph type="title"/>
          </p:nvPr>
        </p:nvSpPr>
        <p:spPr>
          <a:xfrm>
            <a:off x="1748125" y="445025"/>
            <a:ext cx="70842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solidFill>
                  <a:srgbClr val="F9B233"/>
                </a:solidFill>
                <a:latin typeface="Handlee"/>
                <a:ea typeface="Handlee"/>
                <a:cs typeface="Handlee"/>
                <a:sym typeface="Handlee"/>
              </a:rPr>
              <a:t>Kujunda siia ise: Tagasiside, kokkuvõte rahatarkuse õhtu kohta</a:t>
            </a:r>
            <a:endParaRPr>
              <a:solidFill>
                <a:srgbClr val="F9B233"/>
              </a:solidFill>
              <a:latin typeface="Handlee"/>
              <a:ea typeface="Handlee"/>
              <a:cs typeface="Handlee"/>
              <a:sym typeface="Handlee"/>
            </a:endParaRPr>
          </a:p>
        </p:txBody>
      </p:sp>
      <p:pic>
        <p:nvPicPr>
          <p:cNvPr id="1196" name="Google Shape;1196;p172"/>
          <p:cNvPicPr preferRelativeResize="0"/>
          <p:nvPr/>
        </p:nvPicPr>
        <p:blipFill>
          <a:blip r:embed="rId4">
            <a:alphaModFix/>
          </a:blip>
          <a:stretch>
            <a:fillRect/>
          </a:stretch>
        </p:blipFill>
        <p:spPr>
          <a:xfrm>
            <a:off x="311700" y="289350"/>
            <a:ext cx="1033000" cy="1026075"/>
          </a:xfrm>
          <a:prstGeom prst="rect">
            <a:avLst/>
          </a:prstGeom>
          <a:noFill/>
          <a:ln>
            <a:noFill/>
          </a:ln>
        </p:spPr>
      </p:pic>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00" name="Shape 1200"/>
        <p:cNvGrpSpPr/>
        <p:nvPr/>
      </p:nvGrpSpPr>
      <p:grpSpPr>
        <a:xfrm>
          <a:off x="0" y="0"/>
          <a:ext cx="0" cy="0"/>
          <a:chOff x="0" y="0"/>
          <a:chExt cx="0" cy="0"/>
        </a:xfrm>
      </p:grpSpPr>
      <p:sp>
        <p:nvSpPr>
          <p:cNvPr id="1201" name="Google Shape;1201;p173"/>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173"/>
          <p:cNvSpPr/>
          <p:nvPr/>
        </p:nvSpPr>
        <p:spPr>
          <a:xfrm>
            <a:off x="367700" y="3342300"/>
            <a:ext cx="6024900" cy="12645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173"/>
          <p:cNvSpPr txBox="1"/>
          <p:nvPr>
            <p:ph type="ctrTitle"/>
          </p:nvPr>
        </p:nvSpPr>
        <p:spPr>
          <a:xfrm>
            <a:off x="367708" y="1358450"/>
            <a:ext cx="8520600" cy="2052600"/>
          </a:xfrm>
          <a:prstGeom prst="rect">
            <a:avLst/>
          </a:prstGeom>
        </p:spPr>
        <p:txBody>
          <a:bodyPr anchorCtr="0" anchor="b" bIns="91425" lIns="91425" spcFirstLastPara="1" rIns="91425" wrap="square" tIns="91425">
            <a:normAutofit fontScale="90000"/>
          </a:bodyPr>
          <a:lstStyle/>
          <a:p>
            <a:pPr indent="0" lvl="0" marL="74110" rtl="0" algn="l">
              <a:spcBef>
                <a:spcPts val="0"/>
              </a:spcBef>
              <a:spcAft>
                <a:spcPts val="0"/>
              </a:spcAft>
              <a:buClr>
                <a:schemeClr val="dk1"/>
              </a:buClr>
              <a:buSzPts val="990"/>
              <a:buFont typeface="Arial"/>
              <a:buNone/>
            </a:pPr>
            <a:r>
              <a:rPr b="1" lang="en" sz="5250">
                <a:solidFill>
                  <a:schemeClr val="lt1"/>
                </a:solidFill>
                <a:latin typeface="Handlee"/>
                <a:ea typeface="Handlee"/>
                <a:cs typeface="Handlee"/>
                <a:sym typeface="Handlee"/>
              </a:rPr>
              <a:t>14</a:t>
            </a:r>
            <a:r>
              <a:rPr b="1" lang="en" sz="5250">
                <a:solidFill>
                  <a:schemeClr val="dk2"/>
                </a:solidFill>
                <a:latin typeface="Handlee"/>
                <a:ea typeface="Handlee"/>
                <a:cs typeface="Handlee"/>
                <a:sym typeface="Handlee"/>
              </a:rPr>
              <a:t>   </a:t>
            </a:r>
            <a:r>
              <a:rPr b="1" lang="en" sz="5250">
                <a:solidFill>
                  <a:srgbClr val="323537"/>
                </a:solidFill>
                <a:latin typeface="Handlee"/>
                <a:ea typeface="Handlee"/>
                <a:cs typeface="Handlee"/>
                <a:sym typeface="Handlee"/>
              </a:rPr>
              <a:t>Arveldus</a:t>
            </a:r>
            <a:r>
              <a:rPr b="1" lang="en" sz="5250">
                <a:solidFill>
                  <a:srgbClr val="323537"/>
                </a:solidFill>
                <a:latin typeface="Handlee"/>
                <a:ea typeface="Handlee"/>
                <a:cs typeface="Handlee"/>
                <a:sym typeface="Handlee"/>
              </a:rPr>
              <a:t>konto ja </a:t>
            </a:r>
            <a:br>
              <a:rPr b="1" lang="en" sz="5250">
                <a:solidFill>
                  <a:srgbClr val="323537"/>
                </a:solidFill>
                <a:latin typeface="Handlee"/>
                <a:ea typeface="Handlee"/>
                <a:cs typeface="Handlee"/>
                <a:sym typeface="Handlee"/>
              </a:rPr>
            </a:br>
            <a:r>
              <a:rPr b="1" lang="en" sz="5250">
                <a:solidFill>
                  <a:srgbClr val="323537"/>
                </a:solidFill>
                <a:latin typeface="Handlee"/>
                <a:ea typeface="Handlee"/>
                <a:cs typeface="Handlee"/>
                <a:sym typeface="Handlee"/>
              </a:rPr>
              <a:t>väärtpaberikonto</a:t>
            </a:r>
            <a:endParaRPr sz="9500">
              <a:solidFill>
                <a:srgbClr val="323537"/>
              </a:solidFill>
              <a:latin typeface="Handlee"/>
              <a:ea typeface="Handlee"/>
              <a:cs typeface="Handlee"/>
              <a:sym typeface="Handlee"/>
            </a:endParaRPr>
          </a:p>
        </p:txBody>
      </p:sp>
      <p:sp>
        <p:nvSpPr>
          <p:cNvPr id="1204" name="Google Shape;1204;p173"/>
          <p:cNvSpPr txBox="1"/>
          <p:nvPr>
            <p:ph idx="1" type="subTitle"/>
          </p:nvPr>
        </p:nvSpPr>
        <p:spPr>
          <a:xfrm>
            <a:off x="529475" y="3411050"/>
            <a:ext cx="5578500" cy="792600"/>
          </a:xfrm>
          <a:prstGeom prst="rect">
            <a:avLst/>
          </a:prstGeom>
        </p:spPr>
        <p:txBody>
          <a:bodyPr anchorCtr="0" anchor="t" bIns="91425" lIns="91425" spcFirstLastPara="1" rIns="91425" wrap="square" tIns="91425">
            <a:noAutofit/>
          </a:bodyPr>
          <a:lstStyle/>
          <a:p>
            <a:pPr indent="-368300" lvl="0" marL="457200" rtl="0" algn="just">
              <a:spcBef>
                <a:spcPts val="0"/>
              </a:spcBef>
              <a:spcAft>
                <a:spcPts val="0"/>
              </a:spcAft>
              <a:buClr>
                <a:srgbClr val="323537"/>
              </a:buClr>
              <a:buSzPts val="2200"/>
              <a:buFont typeface="Handlee"/>
              <a:buAutoNum type="arabicPeriod"/>
            </a:pPr>
            <a:r>
              <a:rPr lang="en" sz="2200">
                <a:solidFill>
                  <a:srgbClr val="323537"/>
                </a:solidFill>
                <a:latin typeface="Handlee"/>
                <a:ea typeface="Handlee"/>
                <a:cs typeface="Handlee"/>
                <a:sym typeface="Handlee"/>
              </a:rPr>
              <a:t>Oskan otsida infot pankade hinnakirjadest ja saadud andmeid võrrelda.</a:t>
            </a:r>
            <a:r>
              <a:rPr lang="en" sz="2200">
                <a:solidFill>
                  <a:srgbClr val="323537"/>
                </a:solidFill>
                <a:latin typeface="Handlee"/>
                <a:ea typeface="Handlee"/>
                <a:cs typeface="Handlee"/>
                <a:sym typeface="Handlee"/>
              </a:rPr>
              <a:t> </a:t>
            </a:r>
            <a:endParaRPr sz="2200">
              <a:solidFill>
                <a:srgbClr val="323537"/>
              </a:solidFill>
              <a:latin typeface="Handlee"/>
              <a:ea typeface="Handlee"/>
              <a:cs typeface="Handlee"/>
              <a:sym typeface="Handlee"/>
            </a:endParaRPr>
          </a:p>
        </p:txBody>
      </p:sp>
      <p:pic>
        <p:nvPicPr>
          <p:cNvPr id="1205" name="Google Shape;1205;p173"/>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09" name="Shape 1209"/>
        <p:cNvGrpSpPr/>
        <p:nvPr/>
      </p:nvGrpSpPr>
      <p:grpSpPr>
        <a:xfrm>
          <a:off x="0" y="0"/>
          <a:ext cx="0" cy="0"/>
          <a:chOff x="0" y="0"/>
          <a:chExt cx="0" cy="0"/>
        </a:xfrm>
      </p:grpSpPr>
      <p:sp>
        <p:nvSpPr>
          <p:cNvPr id="1210" name="Google Shape;1210;p174"/>
          <p:cNvSpPr/>
          <p:nvPr/>
        </p:nvSpPr>
        <p:spPr>
          <a:xfrm>
            <a:off x="311700" y="1997725"/>
            <a:ext cx="8648400" cy="17439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2300">
                <a:solidFill>
                  <a:schemeClr val="lt1"/>
                </a:solidFill>
                <a:latin typeface="Handlee"/>
                <a:ea typeface="Handlee"/>
                <a:cs typeface="Handlee"/>
                <a:sym typeface="Handlee"/>
              </a:rPr>
              <a:t>Lähemalt vaadates on õnn ja vedamine ainult ettevalmistuse ja visa töö tulemus. </a:t>
            </a:r>
            <a:endParaRPr sz="2300">
              <a:solidFill>
                <a:schemeClr val="lt1"/>
              </a:solidFill>
              <a:latin typeface="Handlee"/>
              <a:ea typeface="Handlee"/>
              <a:cs typeface="Handlee"/>
              <a:sym typeface="Handlee"/>
            </a:endParaRPr>
          </a:p>
        </p:txBody>
      </p:sp>
      <p:pic>
        <p:nvPicPr>
          <p:cNvPr id="1211" name="Google Shape;1211;p174"/>
          <p:cNvPicPr preferRelativeResize="0"/>
          <p:nvPr/>
        </p:nvPicPr>
        <p:blipFill>
          <a:blip r:embed="rId3">
            <a:alphaModFix/>
          </a:blip>
          <a:stretch>
            <a:fillRect/>
          </a:stretch>
        </p:blipFill>
        <p:spPr>
          <a:xfrm>
            <a:off x="228125" y="3424025"/>
            <a:ext cx="1329326" cy="1277449"/>
          </a:xfrm>
          <a:prstGeom prst="rect">
            <a:avLst/>
          </a:prstGeom>
          <a:noFill/>
          <a:ln>
            <a:noFill/>
          </a:ln>
        </p:spPr>
      </p:pic>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15" name="Shape 1215"/>
        <p:cNvGrpSpPr/>
        <p:nvPr/>
      </p:nvGrpSpPr>
      <p:grpSpPr>
        <a:xfrm>
          <a:off x="0" y="0"/>
          <a:ext cx="0" cy="0"/>
          <a:chOff x="0" y="0"/>
          <a:chExt cx="0" cy="0"/>
        </a:xfrm>
      </p:grpSpPr>
      <p:sp>
        <p:nvSpPr>
          <p:cNvPr id="1216" name="Google Shape;1216;p175"/>
          <p:cNvSpPr txBox="1"/>
          <p:nvPr/>
        </p:nvSpPr>
        <p:spPr>
          <a:xfrm>
            <a:off x="379400" y="1976250"/>
            <a:ext cx="8460600" cy="831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4200">
                <a:solidFill>
                  <a:schemeClr val="dk1"/>
                </a:solidFill>
                <a:latin typeface="Handlee"/>
                <a:ea typeface="Handlee"/>
                <a:cs typeface="Handlee"/>
                <a:sym typeface="Handlee"/>
              </a:rPr>
              <a:t>V_ _ _ _ _ _ _ _ _ _ _ O _ _ O </a:t>
            </a:r>
            <a:endParaRPr b="1" sz="4200">
              <a:latin typeface="Handlee"/>
              <a:ea typeface="Handlee"/>
              <a:cs typeface="Handlee"/>
              <a:sym typeface="Handlee"/>
            </a:endParaRPr>
          </a:p>
        </p:txBody>
      </p:sp>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20" name="Shape 1220"/>
        <p:cNvGrpSpPr/>
        <p:nvPr/>
      </p:nvGrpSpPr>
      <p:grpSpPr>
        <a:xfrm>
          <a:off x="0" y="0"/>
          <a:ext cx="0" cy="0"/>
          <a:chOff x="0" y="0"/>
          <a:chExt cx="0" cy="0"/>
        </a:xfrm>
      </p:grpSpPr>
      <p:sp>
        <p:nvSpPr>
          <p:cNvPr id="1221" name="Google Shape;1221;p176"/>
          <p:cNvSpPr txBox="1"/>
          <p:nvPr/>
        </p:nvSpPr>
        <p:spPr>
          <a:xfrm>
            <a:off x="683400" y="1790950"/>
            <a:ext cx="8460600" cy="954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5000">
                <a:solidFill>
                  <a:schemeClr val="dk1"/>
                </a:solidFill>
                <a:latin typeface="Handlee"/>
                <a:ea typeface="Handlee"/>
                <a:cs typeface="Handlee"/>
                <a:sym typeface="Handlee"/>
              </a:rPr>
              <a:t>H _ _ _ _ _ _ _ _</a:t>
            </a:r>
            <a:r>
              <a:rPr b="1" lang="en" sz="5000">
                <a:solidFill>
                  <a:schemeClr val="dk1"/>
                </a:solidFill>
                <a:latin typeface="Handlee"/>
                <a:ea typeface="Handlee"/>
                <a:cs typeface="Handlee"/>
                <a:sym typeface="Handlee"/>
              </a:rPr>
              <a:t> </a:t>
            </a:r>
            <a:endParaRPr b="1" sz="5000">
              <a:latin typeface="Handlee"/>
              <a:ea typeface="Handlee"/>
              <a:cs typeface="Handlee"/>
              <a:sym typeface="Handlee"/>
            </a:endParaRPr>
          </a:p>
        </p:txBody>
      </p:sp>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25" name="Shape 1225"/>
        <p:cNvGrpSpPr/>
        <p:nvPr/>
      </p:nvGrpSpPr>
      <p:grpSpPr>
        <a:xfrm>
          <a:off x="0" y="0"/>
          <a:ext cx="0" cy="0"/>
          <a:chOff x="0" y="0"/>
          <a:chExt cx="0" cy="0"/>
        </a:xfrm>
      </p:grpSpPr>
      <p:pic>
        <p:nvPicPr>
          <p:cNvPr id="1226" name="Google Shape;1226;p177"/>
          <p:cNvPicPr preferRelativeResize="0"/>
          <p:nvPr/>
        </p:nvPicPr>
        <p:blipFill>
          <a:blip r:embed="rId4">
            <a:alphaModFix/>
          </a:blip>
          <a:stretch>
            <a:fillRect/>
          </a:stretch>
        </p:blipFill>
        <p:spPr>
          <a:xfrm>
            <a:off x="553375" y="2221225"/>
            <a:ext cx="8467876" cy="1583575"/>
          </a:xfrm>
          <a:prstGeom prst="rect">
            <a:avLst/>
          </a:prstGeom>
          <a:noFill/>
          <a:ln>
            <a:noFill/>
          </a:ln>
        </p:spPr>
      </p:pic>
      <p:pic>
        <p:nvPicPr>
          <p:cNvPr id="1227" name="Google Shape;1227;p177"/>
          <p:cNvPicPr preferRelativeResize="0"/>
          <p:nvPr/>
        </p:nvPicPr>
        <p:blipFill>
          <a:blip r:embed="rId5">
            <a:alphaModFix/>
          </a:blip>
          <a:stretch>
            <a:fillRect/>
          </a:stretch>
        </p:blipFill>
        <p:spPr>
          <a:xfrm>
            <a:off x="312775" y="96275"/>
            <a:ext cx="1188700" cy="1919450"/>
          </a:xfrm>
          <a:prstGeom prst="rect">
            <a:avLst/>
          </a:prstGeom>
          <a:noFill/>
          <a:ln>
            <a:noFill/>
          </a:ln>
        </p:spPr>
      </p:pic>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31" name="Shape 1231"/>
        <p:cNvGrpSpPr/>
        <p:nvPr/>
      </p:nvGrpSpPr>
      <p:grpSpPr>
        <a:xfrm>
          <a:off x="0" y="0"/>
          <a:ext cx="0" cy="0"/>
          <a:chOff x="0" y="0"/>
          <a:chExt cx="0" cy="0"/>
        </a:xfrm>
      </p:grpSpPr>
      <p:sp>
        <p:nvSpPr>
          <p:cNvPr id="1232" name="Google Shape;1232;p178"/>
          <p:cNvSpPr txBox="1"/>
          <p:nvPr/>
        </p:nvSpPr>
        <p:spPr>
          <a:xfrm>
            <a:off x="3749125" y="2668475"/>
            <a:ext cx="5087400" cy="172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500">
                <a:solidFill>
                  <a:srgbClr val="323537"/>
                </a:solidFill>
                <a:latin typeface="Handlee"/>
                <a:ea typeface="Handlee"/>
                <a:cs typeface="Handlee"/>
                <a:sym typeface="Handlee"/>
              </a:rPr>
              <a:t>Väärtpaberikonto</a:t>
            </a:r>
            <a:r>
              <a:rPr lang="en" sz="2500">
                <a:solidFill>
                  <a:srgbClr val="323537"/>
                </a:solidFill>
                <a:latin typeface="Handlee"/>
                <a:ea typeface="Handlee"/>
                <a:cs typeface="Handlee"/>
                <a:sym typeface="Handlee"/>
              </a:rPr>
              <a:t> on väärtpaberite </a:t>
            </a:r>
            <a:endParaRPr sz="2500">
              <a:solidFill>
                <a:srgbClr val="323537"/>
              </a:solidFill>
              <a:latin typeface="Handlee"/>
              <a:ea typeface="Handlee"/>
              <a:cs typeface="Handlee"/>
              <a:sym typeface="Handlee"/>
            </a:endParaRPr>
          </a:p>
          <a:p>
            <a:pPr indent="0" lvl="0" marL="0" rtl="0" algn="l">
              <a:spcBef>
                <a:spcPts val="0"/>
              </a:spcBef>
              <a:spcAft>
                <a:spcPts val="0"/>
              </a:spcAft>
              <a:buNone/>
            </a:pPr>
            <a:r>
              <a:rPr lang="en" sz="2500">
                <a:solidFill>
                  <a:srgbClr val="323537"/>
                </a:solidFill>
                <a:latin typeface="Handlee"/>
                <a:ea typeface="Handlee"/>
                <a:cs typeface="Handlee"/>
                <a:sym typeface="Handlee"/>
              </a:rPr>
              <a:t>(aktsiate, osakute) hoiustamise ning väärtpaberitega tehingute tegemiseks mõeldud konto.  </a:t>
            </a:r>
            <a:endParaRPr sz="2500">
              <a:latin typeface="Handlee"/>
              <a:ea typeface="Handlee"/>
              <a:cs typeface="Handlee"/>
              <a:sym typeface="Handlee"/>
            </a:endParaRPr>
          </a:p>
        </p:txBody>
      </p:sp>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6" name="Shape 1236"/>
        <p:cNvGrpSpPr/>
        <p:nvPr/>
      </p:nvGrpSpPr>
      <p:grpSpPr>
        <a:xfrm>
          <a:off x="0" y="0"/>
          <a:ext cx="0" cy="0"/>
          <a:chOff x="0" y="0"/>
          <a:chExt cx="0" cy="0"/>
        </a:xfrm>
      </p:grpSpPr>
      <p:pic>
        <p:nvPicPr>
          <p:cNvPr id="1237" name="Google Shape;1237;p179"/>
          <p:cNvPicPr preferRelativeResize="0"/>
          <p:nvPr/>
        </p:nvPicPr>
        <p:blipFill>
          <a:blip r:embed="rId3">
            <a:alphaModFix/>
          </a:blip>
          <a:stretch>
            <a:fillRect/>
          </a:stretch>
        </p:blipFill>
        <p:spPr>
          <a:xfrm>
            <a:off x="201775" y="1484225"/>
            <a:ext cx="8839201" cy="2474200"/>
          </a:xfrm>
          <a:prstGeom prst="rect">
            <a:avLst/>
          </a:prstGeom>
          <a:noFill/>
          <a:ln>
            <a:noFill/>
          </a:ln>
        </p:spPr>
      </p:pic>
      <p:pic>
        <p:nvPicPr>
          <p:cNvPr id="1238" name="Google Shape;1238;p179"/>
          <p:cNvPicPr preferRelativeResize="0"/>
          <p:nvPr/>
        </p:nvPicPr>
        <p:blipFill>
          <a:blip r:embed="rId4">
            <a:alphaModFix/>
          </a:blip>
          <a:stretch>
            <a:fillRect/>
          </a:stretch>
        </p:blipFill>
        <p:spPr>
          <a:xfrm>
            <a:off x="296500" y="502150"/>
            <a:ext cx="1208050" cy="982075"/>
          </a:xfrm>
          <a:prstGeom prst="rect">
            <a:avLst/>
          </a:prstGeom>
          <a:noFill/>
          <a:ln>
            <a:noFill/>
          </a:ln>
        </p:spPr>
      </p:pic>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2" name="Shape 1242"/>
        <p:cNvGrpSpPr/>
        <p:nvPr/>
      </p:nvGrpSpPr>
      <p:grpSpPr>
        <a:xfrm>
          <a:off x="0" y="0"/>
          <a:ext cx="0" cy="0"/>
          <a:chOff x="0" y="0"/>
          <a:chExt cx="0" cy="0"/>
        </a:xfrm>
      </p:grpSpPr>
      <p:pic>
        <p:nvPicPr>
          <p:cNvPr id="1243" name="Google Shape;1243;p180"/>
          <p:cNvPicPr preferRelativeResize="0"/>
          <p:nvPr/>
        </p:nvPicPr>
        <p:blipFill>
          <a:blip r:embed="rId3">
            <a:alphaModFix/>
          </a:blip>
          <a:stretch>
            <a:fillRect/>
          </a:stretch>
        </p:blipFill>
        <p:spPr>
          <a:xfrm>
            <a:off x="3014700" y="1279250"/>
            <a:ext cx="2123675" cy="2109450"/>
          </a:xfrm>
          <a:prstGeom prst="rect">
            <a:avLst/>
          </a:prstGeom>
          <a:noFill/>
          <a:ln>
            <a:noFill/>
          </a:ln>
        </p:spPr>
      </p:pic>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47" name="Shape 1247"/>
        <p:cNvGrpSpPr/>
        <p:nvPr/>
      </p:nvGrpSpPr>
      <p:grpSpPr>
        <a:xfrm>
          <a:off x="0" y="0"/>
          <a:ext cx="0" cy="0"/>
          <a:chOff x="0" y="0"/>
          <a:chExt cx="0" cy="0"/>
        </a:xfrm>
      </p:grpSpPr>
      <p:sp>
        <p:nvSpPr>
          <p:cNvPr id="1248" name="Google Shape;1248;p181"/>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181"/>
          <p:cNvSpPr/>
          <p:nvPr/>
        </p:nvSpPr>
        <p:spPr>
          <a:xfrm>
            <a:off x="367700" y="3266550"/>
            <a:ext cx="6024900" cy="15762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181"/>
          <p:cNvSpPr txBox="1"/>
          <p:nvPr>
            <p:ph type="ctrTitle"/>
          </p:nvPr>
        </p:nvSpPr>
        <p:spPr>
          <a:xfrm>
            <a:off x="367708" y="688550"/>
            <a:ext cx="8520600" cy="20526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15</a:t>
            </a:r>
            <a:r>
              <a:rPr b="1" lang="en" sz="5250">
                <a:solidFill>
                  <a:schemeClr val="dk2"/>
                </a:solidFill>
                <a:latin typeface="Handlee"/>
                <a:ea typeface="Handlee"/>
                <a:cs typeface="Handlee"/>
                <a:sym typeface="Handlee"/>
              </a:rPr>
              <a:t>   </a:t>
            </a:r>
            <a:r>
              <a:rPr b="1" lang="en" sz="5250">
                <a:solidFill>
                  <a:srgbClr val="323537"/>
                </a:solidFill>
                <a:latin typeface="Handlee"/>
                <a:ea typeface="Handlee"/>
                <a:cs typeface="Handlee"/>
                <a:sym typeface="Handlee"/>
              </a:rPr>
              <a:t>Väljasõit</a:t>
            </a:r>
            <a:endParaRPr sz="9500">
              <a:solidFill>
                <a:srgbClr val="323537"/>
              </a:solidFill>
              <a:latin typeface="Handlee"/>
              <a:ea typeface="Handlee"/>
              <a:cs typeface="Handlee"/>
              <a:sym typeface="Handlee"/>
            </a:endParaRPr>
          </a:p>
        </p:txBody>
      </p:sp>
      <p:sp>
        <p:nvSpPr>
          <p:cNvPr id="1251" name="Google Shape;1251;p181"/>
          <p:cNvSpPr txBox="1"/>
          <p:nvPr>
            <p:ph idx="1" type="subTitle"/>
          </p:nvPr>
        </p:nvSpPr>
        <p:spPr>
          <a:xfrm>
            <a:off x="529475" y="3411050"/>
            <a:ext cx="5578500" cy="792600"/>
          </a:xfrm>
          <a:prstGeom prst="rect">
            <a:avLst/>
          </a:prstGeom>
        </p:spPr>
        <p:txBody>
          <a:bodyPr anchorCtr="0" anchor="t" bIns="91425" lIns="91425" spcFirstLastPara="1" rIns="91425" wrap="square" tIns="91425">
            <a:noAutofit/>
          </a:bodyPr>
          <a:lstStyle/>
          <a:p>
            <a:pPr indent="-368300" lvl="0" marL="457200" rtl="0" algn="just">
              <a:spcBef>
                <a:spcPts val="0"/>
              </a:spcBef>
              <a:spcAft>
                <a:spcPts val="0"/>
              </a:spcAft>
              <a:buClr>
                <a:srgbClr val="323537"/>
              </a:buClr>
              <a:buSzPts val="2200"/>
              <a:buFont typeface="Handlee"/>
              <a:buAutoNum type="arabicPeriod"/>
            </a:pPr>
            <a:r>
              <a:rPr lang="en" sz="2200">
                <a:solidFill>
                  <a:srgbClr val="323537"/>
                </a:solidFill>
                <a:latin typeface="Handlee"/>
                <a:ea typeface="Handlee"/>
                <a:cs typeface="Handlee"/>
                <a:sym typeface="Handlee"/>
              </a:rPr>
              <a:t>KIRJUTAGE EESMÄRK ÕPILASTEGA VASTAVALT TEIE VÄLJASÕIDULE </a:t>
            </a:r>
            <a:endParaRPr sz="2200">
              <a:solidFill>
                <a:srgbClr val="323537"/>
              </a:solidFill>
              <a:latin typeface="Handlee"/>
              <a:ea typeface="Handlee"/>
              <a:cs typeface="Handlee"/>
              <a:sym typeface="Handlee"/>
            </a:endParaRPr>
          </a:p>
        </p:txBody>
      </p:sp>
      <p:pic>
        <p:nvPicPr>
          <p:cNvPr id="1252" name="Google Shape;1252;p181"/>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56" name="Shape 1256"/>
        <p:cNvGrpSpPr/>
        <p:nvPr/>
      </p:nvGrpSpPr>
      <p:grpSpPr>
        <a:xfrm>
          <a:off x="0" y="0"/>
          <a:ext cx="0" cy="0"/>
          <a:chOff x="0" y="0"/>
          <a:chExt cx="0" cy="0"/>
        </a:xfrm>
      </p:grpSpPr>
      <p:pic>
        <p:nvPicPr>
          <p:cNvPr id="1257" name="Google Shape;1257;p182"/>
          <p:cNvPicPr preferRelativeResize="0"/>
          <p:nvPr/>
        </p:nvPicPr>
        <p:blipFill rotWithShape="1">
          <a:blip r:embed="rId3">
            <a:alphaModFix/>
          </a:blip>
          <a:srcRect b="8924" l="4202" r="8597" t="-1593"/>
          <a:stretch/>
        </p:blipFill>
        <p:spPr>
          <a:xfrm>
            <a:off x="2779075" y="0"/>
            <a:ext cx="3608401" cy="4527400"/>
          </a:xfrm>
          <a:prstGeom prst="rect">
            <a:avLst/>
          </a:prstGeom>
          <a:noFill/>
          <a:ln>
            <a:noFill/>
          </a:ln>
        </p:spPr>
      </p:pic>
      <p:sp>
        <p:nvSpPr>
          <p:cNvPr id="1258" name="Google Shape;1258;p182"/>
          <p:cNvSpPr txBox="1"/>
          <p:nvPr/>
        </p:nvSpPr>
        <p:spPr>
          <a:xfrm>
            <a:off x="2973175" y="908725"/>
            <a:ext cx="3334800" cy="195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a:latin typeface="Handlee"/>
              <a:ea typeface="Handlee"/>
              <a:cs typeface="Handlee"/>
              <a:sym typeface="Handlee"/>
            </a:endParaRPr>
          </a:p>
        </p:txBody>
      </p:sp>
      <p:pic>
        <p:nvPicPr>
          <p:cNvPr id="1259" name="Google Shape;1259;p182"/>
          <p:cNvPicPr preferRelativeResize="0"/>
          <p:nvPr/>
        </p:nvPicPr>
        <p:blipFill>
          <a:blip r:embed="rId4">
            <a:alphaModFix/>
          </a:blip>
          <a:stretch>
            <a:fillRect/>
          </a:stretch>
        </p:blipFill>
        <p:spPr>
          <a:xfrm>
            <a:off x="1216250" y="3309275"/>
            <a:ext cx="1659874" cy="1595100"/>
          </a:xfrm>
          <a:prstGeom prst="rect">
            <a:avLst/>
          </a:prstGeom>
          <a:noFill/>
          <a:ln>
            <a:noFill/>
          </a:ln>
        </p:spPr>
      </p:pic>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3" name="Shape 1263"/>
        <p:cNvGrpSpPr/>
        <p:nvPr/>
      </p:nvGrpSpPr>
      <p:grpSpPr>
        <a:xfrm>
          <a:off x="0" y="0"/>
          <a:ext cx="0" cy="0"/>
          <a:chOff x="0" y="0"/>
          <a:chExt cx="0" cy="0"/>
        </a:xfrm>
      </p:grpSpPr>
      <p:pic>
        <p:nvPicPr>
          <p:cNvPr id="1264" name="Google Shape;1264;p183"/>
          <p:cNvPicPr preferRelativeResize="0"/>
          <p:nvPr/>
        </p:nvPicPr>
        <p:blipFill>
          <a:blip r:embed="rId3">
            <a:alphaModFix/>
          </a:blip>
          <a:stretch>
            <a:fillRect/>
          </a:stretch>
        </p:blipFill>
        <p:spPr>
          <a:xfrm>
            <a:off x="3114325" y="1125900"/>
            <a:ext cx="2553399" cy="2536275"/>
          </a:xfrm>
          <a:prstGeom prst="rect">
            <a:avLst/>
          </a:prstGeom>
          <a:noFill/>
          <a:ln>
            <a:noFill/>
          </a:ln>
        </p:spPr>
      </p:pic>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8" name="Shape 1268"/>
        <p:cNvGrpSpPr/>
        <p:nvPr/>
      </p:nvGrpSpPr>
      <p:grpSpPr>
        <a:xfrm>
          <a:off x="0" y="0"/>
          <a:ext cx="0" cy="0"/>
          <a:chOff x="0" y="0"/>
          <a:chExt cx="0" cy="0"/>
        </a:xfrm>
      </p:grpSpPr>
      <p:sp>
        <p:nvSpPr>
          <p:cNvPr id="1269" name="Google Shape;1269;p184"/>
          <p:cNvSpPr txBox="1"/>
          <p:nvPr>
            <p:ph type="title"/>
          </p:nvPr>
        </p:nvSpPr>
        <p:spPr>
          <a:xfrm>
            <a:off x="3414300" y="1124325"/>
            <a:ext cx="27624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400">
                <a:solidFill>
                  <a:schemeClr val="dk2"/>
                </a:solidFill>
                <a:latin typeface="Handlee"/>
                <a:ea typeface="Handlee"/>
                <a:cs typeface="Handlee"/>
                <a:sym typeface="Handlee"/>
              </a:rPr>
              <a:t>ohta</a:t>
            </a:r>
            <a:endParaRPr sz="1400">
              <a:solidFill>
                <a:schemeClr val="dk2"/>
              </a:solidFill>
              <a:latin typeface="Handlee"/>
              <a:ea typeface="Handlee"/>
              <a:cs typeface="Handlee"/>
              <a:sym typeface="Handlee"/>
            </a:endParaRPr>
          </a:p>
        </p:txBody>
      </p:sp>
      <p:pic>
        <p:nvPicPr>
          <p:cNvPr id="1270" name="Google Shape;1270;p184"/>
          <p:cNvPicPr preferRelativeResize="0"/>
          <p:nvPr/>
        </p:nvPicPr>
        <p:blipFill>
          <a:blip r:embed="rId3">
            <a:alphaModFix/>
          </a:blip>
          <a:stretch>
            <a:fillRect/>
          </a:stretch>
        </p:blipFill>
        <p:spPr>
          <a:xfrm>
            <a:off x="2729313" y="39675"/>
            <a:ext cx="3685375" cy="4872000"/>
          </a:xfrm>
          <a:prstGeom prst="rect">
            <a:avLst/>
          </a:prstGeom>
          <a:noFill/>
          <a:ln>
            <a:noFill/>
          </a:ln>
        </p:spPr>
      </p:pic>
      <p:pic>
        <p:nvPicPr>
          <p:cNvPr id="1271" name="Google Shape;1271;p184"/>
          <p:cNvPicPr preferRelativeResize="0"/>
          <p:nvPr/>
        </p:nvPicPr>
        <p:blipFill>
          <a:blip r:embed="rId4">
            <a:alphaModFix/>
          </a:blip>
          <a:stretch>
            <a:fillRect/>
          </a:stretch>
        </p:blipFill>
        <p:spPr>
          <a:xfrm>
            <a:off x="520500" y="303650"/>
            <a:ext cx="973300" cy="966776"/>
          </a:xfrm>
          <a:prstGeom prst="rect">
            <a:avLst/>
          </a:prstGeom>
          <a:noFill/>
          <a:ln>
            <a:noFill/>
          </a:ln>
        </p:spPr>
      </p:pic>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75" name="Shape 1275"/>
        <p:cNvGrpSpPr/>
        <p:nvPr/>
      </p:nvGrpSpPr>
      <p:grpSpPr>
        <a:xfrm>
          <a:off x="0" y="0"/>
          <a:ext cx="0" cy="0"/>
          <a:chOff x="0" y="0"/>
          <a:chExt cx="0" cy="0"/>
        </a:xfrm>
      </p:grpSpPr>
      <p:sp>
        <p:nvSpPr>
          <p:cNvPr id="1276" name="Google Shape;1276;p185"/>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185"/>
          <p:cNvSpPr/>
          <p:nvPr/>
        </p:nvSpPr>
        <p:spPr>
          <a:xfrm>
            <a:off x="367700" y="3266550"/>
            <a:ext cx="6024900" cy="15762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185"/>
          <p:cNvSpPr txBox="1"/>
          <p:nvPr>
            <p:ph type="ctrTitle"/>
          </p:nvPr>
        </p:nvSpPr>
        <p:spPr>
          <a:xfrm>
            <a:off x="367708" y="688550"/>
            <a:ext cx="8520600" cy="20526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16</a:t>
            </a:r>
            <a:r>
              <a:rPr b="1" lang="en" sz="5250">
                <a:solidFill>
                  <a:schemeClr val="dk2"/>
                </a:solidFill>
                <a:latin typeface="Handlee"/>
                <a:ea typeface="Handlee"/>
                <a:cs typeface="Handlee"/>
                <a:sym typeface="Handlee"/>
              </a:rPr>
              <a:t>   </a:t>
            </a:r>
            <a:r>
              <a:rPr b="1" lang="en" sz="5250">
                <a:solidFill>
                  <a:srgbClr val="323537"/>
                </a:solidFill>
                <a:latin typeface="Handlee"/>
                <a:ea typeface="Handlee"/>
                <a:cs typeface="Handlee"/>
                <a:sym typeface="Handlee"/>
              </a:rPr>
              <a:t>Hirmud</a:t>
            </a:r>
            <a:endParaRPr sz="9500">
              <a:solidFill>
                <a:srgbClr val="323537"/>
              </a:solidFill>
              <a:latin typeface="Handlee"/>
              <a:ea typeface="Handlee"/>
              <a:cs typeface="Handlee"/>
              <a:sym typeface="Handlee"/>
            </a:endParaRPr>
          </a:p>
        </p:txBody>
      </p:sp>
      <p:sp>
        <p:nvSpPr>
          <p:cNvPr id="1279" name="Google Shape;1279;p185"/>
          <p:cNvSpPr txBox="1"/>
          <p:nvPr>
            <p:ph idx="1" type="subTitle"/>
          </p:nvPr>
        </p:nvSpPr>
        <p:spPr>
          <a:xfrm>
            <a:off x="529475" y="3411050"/>
            <a:ext cx="5578500" cy="792600"/>
          </a:xfrm>
          <a:prstGeom prst="rect">
            <a:avLst/>
          </a:prstGeom>
        </p:spPr>
        <p:txBody>
          <a:bodyPr anchorCtr="0" anchor="t" bIns="91425" lIns="91425" spcFirstLastPara="1" rIns="91425" wrap="square" tIns="91425">
            <a:noAutofit/>
          </a:bodyPr>
          <a:lstStyle/>
          <a:p>
            <a:pPr indent="-368300" lvl="0" marL="457200" rtl="0" algn="just">
              <a:spcBef>
                <a:spcPts val="0"/>
              </a:spcBef>
              <a:spcAft>
                <a:spcPts val="0"/>
              </a:spcAft>
              <a:buClr>
                <a:srgbClr val="323537"/>
              </a:buClr>
              <a:buSzPts val="2200"/>
              <a:buFont typeface="Handlee"/>
              <a:buAutoNum type="arabicPeriod"/>
            </a:pPr>
            <a:r>
              <a:rPr lang="en" sz="2200">
                <a:solidFill>
                  <a:srgbClr val="323537"/>
                </a:solidFill>
                <a:latin typeface="Handlee"/>
                <a:ea typeface="Handlee"/>
                <a:cs typeface="Handlee"/>
                <a:sym typeface="Handlee"/>
              </a:rPr>
              <a:t>Teadvustan oma hirme.</a:t>
            </a:r>
            <a:endParaRPr sz="2200">
              <a:solidFill>
                <a:srgbClr val="323537"/>
              </a:solidFill>
              <a:latin typeface="Handlee"/>
              <a:ea typeface="Handlee"/>
              <a:cs typeface="Handlee"/>
              <a:sym typeface="Handlee"/>
            </a:endParaRPr>
          </a:p>
          <a:p>
            <a:pPr indent="-368300" lvl="0" marL="457200" rtl="0" algn="just">
              <a:spcBef>
                <a:spcPts val="0"/>
              </a:spcBef>
              <a:spcAft>
                <a:spcPts val="0"/>
              </a:spcAft>
              <a:buClr>
                <a:srgbClr val="323537"/>
              </a:buClr>
              <a:buSzPts val="2200"/>
              <a:buFont typeface="Handlee"/>
              <a:buAutoNum type="arabicPeriod"/>
            </a:pPr>
            <a:r>
              <a:rPr lang="en" sz="2200">
                <a:solidFill>
                  <a:srgbClr val="323537"/>
                </a:solidFill>
                <a:latin typeface="Handlee"/>
                <a:ea typeface="Handlee"/>
                <a:cs typeface="Handlee"/>
                <a:sym typeface="Handlee"/>
              </a:rPr>
              <a:t>M</a:t>
            </a:r>
            <a:r>
              <a:rPr lang="en" sz="2200">
                <a:solidFill>
                  <a:srgbClr val="323537"/>
                </a:solidFill>
                <a:latin typeface="Handlee"/>
                <a:ea typeface="Handlee"/>
                <a:cs typeface="Handlee"/>
                <a:sym typeface="Handlee"/>
              </a:rPr>
              <a:t>õistan, miks inimesed teevad neis ärevust tõstvaid asju. </a:t>
            </a:r>
            <a:endParaRPr sz="2200">
              <a:solidFill>
                <a:srgbClr val="323537"/>
              </a:solidFill>
              <a:latin typeface="Handlee"/>
              <a:ea typeface="Handlee"/>
              <a:cs typeface="Handlee"/>
              <a:sym typeface="Handlee"/>
            </a:endParaRPr>
          </a:p>
          <a:p>
            <a:pPr indent="0" lvl="0" marL="0" rtl="0" algn="just">
              <a:spcBef>
                <a:spcPts val="0"/>
              </a:spcBef>
              <a:spcAft>
                <a:spcPts val="0"/>
              </a:spcAft>
              <a:buNone/>
            </a:pPr>
            <a:r>
              <a:t/>
            </a:r>
            <a:endParaRPr sz="1000">
              <a:solidFill>
                <a:schemeClr val="dk1"/>
              </a:solidFill>
            </a:endParaRPr>
          </a:p>
        </p:txBody>
      </p:sp>
      <p:pic>
        <p:nvPicPr>
          <p:cNvPr id="1280" name="Google Shape;1280;p185"/>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4" name="Shape 1284"/>
        <p:cNvGrpSpPr/>
        <p:nvPr/>
      </p:nvGrpSpPr>
      <p:grpSpPr>
        <a:xfrm>
          <a:off x="0" y="0"/>
          <a:ext cx="0" cy="0"/>
          <a:chOff x="0" y="0"/>
          <a:chExt cx="0" cy="0"/>
        </a:xfrm>
      </p:grpSpPr>
      <p:pic>
        <p:nvPicPr>
          <p:cNvPr id="1285" name="Google Shape;1285;p186">
            <a:hlinkClick r:id="rId3"/>
          </p:cNvPr>
          <p:cNvPicPr preferRelativeResize="0"/>
          <p:nvPr/>
        </p:nvPicPr>
        <p:blipFill rotWithShape="1">
          <a:blip r:embed="rId4">
            <a:alphaModFix/>
          </a:blip>
          <a:srcRect b="18830" l="32093" r="32553" t="22141"/>
          <a:stretch/>
        </p:blipFill>
        <p:spPr>
          <a:xfrm>
            <a:off x="3104287" y="1193162"/>
            <a:ext cx="2935426" cy="2757175"/>
          </a:xfrm>
          <a:prstGeom prst="rect">
            <a:avLst/>
          </a:prstGeom>
          <a:noFill/>
          <a:ln>
            <a:noFill/>
          </a:ln>
        </p:spPr>
      </p:pic>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89" name="Shape 1289"/>
        <p:cNvGrpSpPr/>
        <p:nvPr/>
      </p:nvGrpSpPr>
      <p:grpSpPr>
        <a:xfrm>
          <a:off x="0" y="0"/>
          <a:ext cx="0" cy="0"/>
          <a:chOff x="0" y="0"/>
          <a:chExt cx="0" cy="0"/>
        </a:xfrm>
      </p:grpSpPr>
      <p:sp>
        <p:nvSpPr>
          <p:cNvPr id="1290" name="Google Shape;1290;p187"/>
          <p:cNvSpPr/>
          <p:nvPr/>
        </p:nvSpPr>
        <p:spPr>
          <a:xfrm>
            <a:off x="247800" y="2146025"/>
            <a:ext cx="8648400" cy="18075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187"/>
          <p:cNvSpPr txBox="1"/>
          <p:nvPr>
            <p:ph idx="1" type="body"/>
          </p:nvPr>
        </p:nvSpPr>
        <p:spPr>
          <a:xfrm>
            <a:off x="375600" y="2451475"/>
            <a:ext cx="8520600" cy="16125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Clr>
                <a:schemeClr val="dk1"/>
              </a:buClr>
              <a:buSzPct val="43625"/>
              <a:buFont typeface="Arial"/>
              <a:buNone/>
            </a:pPr>
            <a:r>
              <a:rPr lang="en" sz="2521">
                <a:solidFill>
                  <a:srgbClr val="EFEFEF"/>
                </a:solidFill>
                <a:latin typeface="Handlee"/>
                <a:ea typeface="Handlee"/>
                <a:cs typeface="Handlee"/>
                <a:sym typeface="Handlee"/>
              </a:rPr>
              <a:t>,,Kõige väärtuslikumaid kingitusi teeme endale ise. Kui suudad ületada hirmu naeruvääristamise ees, siis on kogu maailm sulle lahti.’’</a:t>
            </a:r>
            <a:endParaRPr sz="2521">
              <a:solidFill>
                <a:srgbClr val="EFEFEF"/>
              </a:solidFill>
              <a:latin typeface="Handlee"/>
              <a:ea typeface="Handlee"/>
              <a:cs typeface="Handlee"/>
              <a:sym typeface="Handlee"/>
            </a:endParaRPr>
          </a:p>
          <a:p>
            <a:pPr indent="0" lvl="0" marL="0" rtl="0" algn="just">
              <a:lnSpc>
                <a:spcPct val="150000"/>
              </a:lnSpc>
              <a:spcBef>
                <a:spcPts val="0"/>
              </a:spcBef>
              <a:spcAft>
                <a:spcPts val="0"/>
              </a:spcAft>
              <a:buNone/>
            </a:pPr>
            <a:r>
              <a:rPr lang="en" sz="2300">
                <a:solidFill>
                  <a:srgbClr val="EFEFEF"/>
                </a:solidFill>
                <a:latin typeface="Handlee"/>
                <a:ea typeface="Handlee"/>
                <a:cs typeface="Handlee"/>
                <a:sym typeface="Handlee"/>
              </a:rPr>
              <a:t> </a:t>
            </a:r>
            <a:br>
              <a:rPr lang="en" sz="1000">
                <a:solidFill>
                  <a:schemeClr val="dk1"/>
                </a:solidFill>
                <a:latin typeface="Handlee"/>
                <a:ea typeface="Handlee"/>
                <a:cs typeface="Handlee"/>
                <a:sym typeface="Handlee"/>
              </a:rPr>
            </a:br>
            <a:endParaRPr>
              <a:latin typeface="Handlee"/>
              <a:ea typeface="Handlee"/>
              <a:cs typeface="Handlee"/>
              <a:sym typeface="Handlee"/>
            </a:endParaRPr>
          </a:p>
        </p:txBody>
      </p:sp>
      <p:pic>
        <p:nvPicPr>
          <p:cNvPr id="1292" name="Google Shape;1292;p187"/>
          <p:cNvPicPr preferRelativeResize="0"/>
          <p:nvPr/>
        </p:nvPicPr>
        <p:blipFill>
          <a:blip r:embed="rId3">
            <a:alphaModFix/>
          </a:blip>
          <a:stretch>
            <a:fillRect/>
          </a:stretch>
        </p:blipFill>
        <p:spPr>
          <a:xfrm>
            <a:off x="247800" y="3565725"/>
            <a:ext cx="1329326" cy="1277449"/>
          </a:xfrm>
          <a:prstGeom prst="rect">
            <a:avLst/>
          </a:prstGeom>
          <a:noFill/>
          <a:ln>
            <a:noFill/>
          </a:ln>
        </p:spPr>
      </p:pic>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96" name="Shape 1296"/>
        <p:cNvGrpSpPr/>
        <p:nvPr/>
      </p:nvGrpSpPr>
      <p:grpSpPr>
        <a:xfrm>
          <a:off x="0" y="0"/>
          <a:ext cx="0" cy="0"/>
          <a:chOff x="0" y="0"/>
          <a:chExt cx="0" cy="0"/>
        </a:xfrm>
      </p:grpSpPr>
      <p:pic>
        <p:nvPicPr>
          <p:cNvPr id="1297" name="Google Shape;1297;p188"/>
          <p:cNvPicPr preferRelativeResize="0"/>
          <p:nvPr/>
        </p:nvPicPr>
        <p:blipFill rotWithShape="1">
          <a:blip r:embed="rId4">
            <a:alphaModFix/>
          </a:blip>
          <a:srcRect b="46974" l="0" r="0" t="0"/>
          <a:stretch/>
        </p:blipFill>
        <p:spPr>
          <a:xfrm>
            <a:off x="659600" y="1875525"/>
            <a:ext cx="8106849" cy="1674976"/>
          </a:xfrm>
          <a:prstGeom prst="rect">
            <a:avLst/>
          </a:prstGeom>
          <a:noFill/>
          <a:ln>
            <a:noFill/>
          </a:ln>
        </p:spPr>
      </p:pic>
      <p:pic>
        <p:nvPicPr>
          <p:cNvPr id="1298" name="Google Shape;1298;p188"/>
          <p:cNvPicPr preferRelativeResize="0"/>
          <p:nvPr/>
        </p:nvPicPr>
        <p:blipFill>
          <a:blip r:embed="rId5">
            <a:alphaModFix/>
          </a:blip>
          <a:stretch>
            <a:fillRect/>
          </a:stretch>
        </p:blipFill>
        <p:spPr>
          <a:xfrm>
            <a:off x="389250" y="273625"/>
            <a:ext cx="922400" cy="1489450"/>
          </a:xfrm>
          <a:prstGeom prst="rect">
            <a:avLst/>
          </a:prstGeom>
          <a:noFill/>
          <a:ln>
            <a:noFill/>
          </a:ln>
        </p:spPr>
      </p:pic>
      <p:pic>
        <p:nvPicPr>
          <p:cNvPr id="1299" name="Google Shape;1299;p188"/>
          <p:cNvPicPr preferRelativeResize="0"/>
          <p:nvPr/>
        </p:nvPicPr>
        <p:blipFill>
          <a:blip r:embed="rId6">
            <a:alphaModFix/>
          </a:blip>
          <a:stretch>
            <a:fillRect/>
          </a:stretch>
        </p:blipFill>
        <p:spPr>
          <a:xfrm>
            <a:off x="6188650" y="3423475"/>
            <a:ext cx="1229599" cy="1123175"/>
          </a:xfrm>
          <a:prstGeom prst="rect">
            <a:avLst/>
          </a:prstGeom>
          <a:noFill/>
          <a:ln>
            <a:noFill/>
          </a:ln>
        </p:spPr>
      </p:pic>
      <p:sp>
        <p:nvSpPr>
          <p:cNvPr id="1300" name="Google Shape;1300;p188"/>
          <p:cNvSpPr txBox="1"/>
          <p:nvPr/>
        </p:nvSpPr>
        <p:spPr>
          <a:xfrm>
            <a:off x="7205275" y="4229600"/>
            <a:ext cx="14862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Handlee"/>
                <a:ea typeface="Handlee"/>
                <a:cs typeface="Handlee"/>
                <a:sym typeface="Handlee"/>
              </a:rPr>
              <a:t>lk 147</a:t>
            </a:r>
            <a:endParaRPr/>
          </a:p>
        </p:txBody>
      </p:sp>
    </p:spTree>
  </p:cSld>
  <p:clrMapOvr>
    <a:masterClrMapping/>
  </p:clrMapOvr>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04" name="Shape 1304"/>
        <p:cNvGrpSpPr/>
        <p:nvPr/>
      </p:nvGrpSpPr>
      <p:grpSpPr>
        <a:xfrm>
          <a:off x="0" y="0"/>
          <a:ext cx="0" cy="0"/>
          <a:chOff x="0" y="0"/>
          <a:chExt cx="0" cy="0"/>
        </a:xfrm>
      </p:grpSpPr>
      <p:pic>
        <p:nvPicPr>
          <p:cNvPr id="1305" name="Google Shape;1305;p189"/>
          <p:cNvPicPr preferRelativeResize="0"/>
          <p:nvPr/>
        </p:nvPicPr>
        <p:blipFill>
          <a:blip r:embed="rId4">
            <a:alphaModFix/>
          </a:blip>
          <a:stretch>
            <a:fillRect/>
          </a:stretch>
        </p:blipFill>
        <p:spPr>
          <a:xfrm>
            <a:off x="492325" y="1060525"/>
            <a:ext cx="8410327" cy="3022450"/>
          </a:xfrm>
          <a:prstGeom prst="rect">
            <a:avLst/>
          </a:prstGeom>
          <a:noFill/>
          <a:ln>
            <a:noFill/>
          </a:ln>
        </p:spPr>
      </p:pic>
      <p:sp>
        <p:nvSpPr>
          <p:cNvPr id="1306" name="Google Shape;1306;p189"/>
          <p:cNvSpPr txBox="1"/>
          <p:nvPr/>
        </p:nvSpPr>
        <p:spPr>
          <a:xfrm>
            <a:off x="494100" y="1210525"/>
            <a:ext cx="8256300" cy="35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4"/>
                </a:solidFill>
                <a:latin typeface="Handlee"/>
                <a:ea typeface="Handlee"/>
                <a:cs typeface="Handlee"/>
                <a:sym typeface="Handlee"/>
              </a:rPr>
              <a:t>Proua Heinen kutsus Kira esinema oma laste kooli.</a:t>
            </a:r>
            <a:endParaRPr sz="1800">
              <a:solidFill>
                <a:schemeClr val="accent4"/>
              </a:solidFill>
              <a:latin typeface="Handlee"/>
              <a:ea typeface="Handlee"/>
              <a:cs typeface="Handlee"/>
              <a:sym typeface="Handlee"/>
            </a:endParaRPr>
          </a:p>
        </p:txBody>
      </p:sp>
      <p:sp>
        <p:nvSpPr>
          <p:cNvPr id="1307" name="Google Shape;1307;p189"/>
          <p:cNvSpPr txBox="1"/>
          <p:nvPr/>
        </p:nvSpPr>
        <p:spPr>
          <a:xfrm>
            <a:off x="494100" y="2055400"/>
            <a:ext cx="7767000" cy="35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4"/>
                </a:solidFill>
                <a:latin typeface="Handlee"/>
                <a:ea typeface="Handlee"/>
                <a:cs typeface="Handlee"/>
                <a:sym typeface="Handlee"/>
              </a:rPr>
              <a:t>Kira esimene mõte oli, et seda ta kindlasti ei tee, sest tal on väga suur hirm.</a:t>
            </a:r>
            <a:endParaRPr sz="1800">
              <a:solidFill>
                <a:schemeClr val="accent4"/>
              </a:solidFill>
              <a:latin typeface="Handlee"/>
              <a:ea typeface="Handlee"/>
              <a:cs typeface="Handlee"/>
              <a:sym typeface="Handlee"/>
            </a:endParaRPr>
          </a:p>
        </p:txBody>
      </p:sp>
      <p:sp>
        <p:nvSpPr>
          <p:cNvPr id="1308" name="Google Shape;1308;p189"/>
          <p:cNvSpPr txBox="1"/>
          <p:nvPr/>
        </p:nvSpPr>
        <p:spPr>
          <a:xfrm>
            <a:off x="583025" y="2915150"/>
            <a:ext cx="5603100" cy="25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2" name="Shape 1312"/>
        <p:cNvGrpSpPr/>
        <p:nvPr/>
      </p:nvGrpSpPr>
      <p:grpSpPr>
        <a:xfrm>
          <a:off x="0" y="0"/>
          <a:ext cx="0" cy="0"/>
          <a:chOff x="0" y="0"/>
          <a:chExt cx="0" cy="0"/>
        </a:xfrm>
      </p:grpSpPr>
      <p:pic>
        <p:nvPicPr>
          <p:cNvPr id="1313" name="Google Shape;1313;p190"/>
          <p:cNvPicPr preferRelativeResize="0"/>
          <p:nvPr/>
        </p:nvPicPr>
        <p:blipFill>
          <a:blip r:embed="rId3">
            <a:alphaModFix/>
          </a:blip>
          <a:stretch>
            <a:fillRect/>
          </a:stretch>
        </p:blipFill>
        <p:spPr>
          <a:xfrm>
            <a:off x="3692238" y="64050"/>
            <a:ext cx="1759527" cy="4838700"/>
          </a:xfrm>
          <a:prstGeom prst="rect">
            <a:avLst/>
          </a:prstGeom>
          <a:noFill/>
          <a:ln>
            <a:noFill/>
          </a:ln>
        </p:spPr>
      </p:pic>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7" name="Shape 1317"/>
        <p:cNvGrpSpPr/>
        <p:nvPr/>
      </p:nvGrpSpPr>
      <p:grpSpPr>
        <a:xfrm>
          <a:off x="0" y="0"/>
          <a:ext cx="0" cy="0"/>
          <a:chOff x="0" y="0"/>
          <a:chExt cx="0" cy="0"/>
        </a:xfrm>
      </p:grpSpPr>
      <p:pic>
        <p:nvPicPr>
          <p:cNvPr id="1318" name="Google Shape;1318;p191">
            <a:hlinkClick r:id="rId3"/>
          </p:cNvPr>
          <p:cNvPicPr preferRelativeResize="0"/>
          <p:nvPr/>
        </p:nvPicPr>
        <p:blipFill rotWithShape="1">
          <a:blip r:embed="rId4">
            <a:alphaModFix/>
          </a:blip>
          <a:srcRect b="18830" l="32093" r="32553" t="22141"/>
          <a:stretch/>
        </p:blipFill>
        <p:spPr>
          <a:xfrm>
            <a:off x="3104287" y="1193162"/>
            <a:ext cx="2935426" cy="2757175"/>
          </a:xfrm>
          <a:prstGeom prst="rect">
            <a:avLst/>
          </a:prstGeom>
          <a:noFill/>
          <a:ln>
            <a:noFill/>
          </a:ln>
        </p:spPr>
      </p:pic>
    </p:spTree>
  </p:cSld>
  <p:clrMapOvr>
    <a:masterClrMapping/>
  </p:clrMapOvr>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22" name="Shape 1322"/>
        <p:cNvGrpSpPr/>
        <p:nvPr/>
      </p:nvGrpSpPr>
      <p:grpSpPr>
        <a:xfrm>
          <a:off x="0" y="0"/>
          <a:ext cx="0" cy="0"/>
          <a:chOff x="0" y="0"/>
          <a:chExt cx="0" cy="0"/>
        </a:xfrm>
      </p:grpSpPr>
      <p:sp>
        <p:nvSpPr>
          <p:cNvPr id="1323" name="Google Shape;1323;p192"/>
          <p:cNvSpPr/>
          <p:nvPr/>
        </p:nvSpPr>
        <p:spPr>
          <a:xfrm>
            <a:off x="247800" y="2146025"/>
            <a:ext cx="8648400" cy="18075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192"/>
          <p:cNvSpPr txBox="1"/>
          <p:nvPr>
            <p:ph idx="1" type="body"/>
          </p:nvPr>
        </p:nvSpPr>
        <p:spPr>
          <a:xfrm>
            <a:off x="375600" y="2451475"/>
            <a:ext cx="8520600" cy="1612500"/>
          </a:xfrm>
          <a:prstGeom prst="rect">
            <a:avLst/>
          </a:prstGeom>
        </p:spPr>
        <p:txBody>
          <a:bodyPr anchorCtr="0" anchor="t" bIns="91425" lIns="91425" spcFirstLastPara="1" rIns="91425" wrap="square" tIns="91425">
            <a:normAutofit lnSpcReduction="10000"/>
          </a:bodyPr>
          <a:lstStyle/>
          <a:p>
            <a:pPr indent="0" lvl="0" marL="0" rtl="0" algn="just">
              <a:lnSpc>
                <a:spcPct val="100000"/>
              </a:lnSpc>
              <a:spcBef>
                <a:spcPts val="0"/>
              </a:spcBef>
              <a:spcAft>
                <a:spcPts val="0"/>
              </a:spcAft>
              <a:buNone/>
            </a:pPr>
            <a:r>
              <a:rPr lang="en" sz="2300">
                <a:solidFill>
                  <a:schemeClr val="lt1"/>
                </a:solidFill>
                <a:latin typeface="Handlee"/>
                <a:ea typeface="Handlee"/>
                <a:cs typeface="Handlee"/>
                <a:sym typeface="Handlee"/>
              </a:rPr>
              <a:t>“Keegi ei saagi sind sundida midagi tegema, kui sa ise ei taha. Ainult sa ise saad ennast sundida.”</a:t>
            </a:r>
            <a:endParaRPr sz="2300">
              <a:solidFill>
                <a:schemeClr val="lt1"/>
              </a:solidFill>
              <a:latin typeface="Handlee"/>
              <a:ea typeface="Handlee"/>
              <a:cs typeface="Handlee"/>
              <a:sym typeface="Handlee"/>
            </a:endParaRPr>
          </a:p>
          <a:p>
            <a:pPr indent="0" lvl="0" marL="0" rtl="0" algn="just">
              <a:lnSpc>
                <a:spcPct val="150000"/>
              </a:lnSpc>
              <a:spcBef>
                <a:spcPts val="0"/>
              </a:spcBef>
              <a:spcAft>
                <a:spcPts val="0"/>
              </a:spcAft>
              <a:buNone/>
            </a:pPr>
            <a:r>
              <a:rPr lang="en" sz="2300">
                <a:solidFill>
                  <a:schemeClr val="lt1"/>
                </a:solidFill>
                <a:latin typeface="Handlee"/>
                <a:ea typeface="Handlee"/>
                <a:cs typeface="Handlee"/>
                <a:sym typeface="Handlee"/>
              </a:rPr>
              <a:t> </a:t>
            </a:r>
            <a:br>
              <a:rPr lang="en" sz="1000">
                <a:solidFill>
                  <a:schemeClr val="dk1"/>
                </a:solidFill>
                <a:latin typeface="Handlee"/>
                <a:ea typeface="Handlee"/>
                <a:cs typeface="Handlee"/>
                <a:sym typeface="Handlee"/>
              </a:rPr>
            </a:br>
            <a:endParaRPr>
              <a:latin typeface="Handlee"/>
              <a:ea typeface="Handlee"/>
              <a:cs typeface="Handlee"/>
              <a:sym typeface="Handlee"/>
            </a:endParaRPr>
          </a:p>
        </p:txBody>
      </p:sp>
      <p:pic>
        <p:nvPicPr>
          <p:cNvPr id="1325" name="Google Shape;1325;p192"/>
          <p:cNvPicPr preferRelativeResize="0"/>
          <p:nvPr/>
        </p:nvPicPr>
        <p:blipFill>
          <a:blip r:embed="rId3">
            <a:alphaModFix/>
          </a:blip>
          <a:stretch>
            <a:fillRect/>
          </a:stretch>
        </p:blipFill>
        <p:spPr>
          <a:xfrm>
            <a:off x="228125" y="3741625"/>
            <a:ext cx="1329326" cy="1277449"/>
          </a:xfrm>
          <a:prstGeom prst="rect">
            <a:avLst/>
          </a:prstGeom>
          <a:noFill/>
          <a:ln>
            <a:noFill/>
          </a:ln>
        </p:spPr>
      </p:pic>
    </p:spTree>
  </p:cSld>
  <p:clrMapOvr>
    <a:masterClrMapping/>
  </p:clrMapOvr>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29" name="Shape 1329"/>
        <p:cNvGrpSpPr/>
        <p:nvPr/>
      </p:nvGrpSpPr>
      <p:grpSpPr>
        <a:xfrm>
          <a:off x="0" y="0"/>
          <a:ext cx="0" cy="0"/>
          <a:chOff x="0" y="0"/>
          <a:chExt cx="0" cy="0"/>
        </a:xfrm>
      </p:grpSpPr>
      <p:pic>
        <p:nvPicPr>
          <p:cNvPr id="1330" name="Google Shape;1330;p193"/>
          <p:cNvPicPr preferRelativeResize="0"/>
          <p:nvPr/>
        </p:nvPicPr>
        <p:blipFill>
          <a:blip r:embed="rId4">
            <a:alphaModFix/>
          </a:blip>
          <a:stretch>
            <a:fillRect/>
          </a:stretch>
        </p:blipFill>
        <p:spPr>
          <a:xfrm>
            <a:off x="311700" y="289350"/>
            <a:ext cx="1033000" cy="1026075"/>
          </a:xfrm>
          <a:prstGeom prst="rect">
            <a:avLst/>
          </a:prstGeom>
          <a:noFill/>
          <a:ln>
            <a:noFill/>
          </a:ln>
        </p:spPr>
      </p:pic>
      <p:pic>
        <p:nvPicPr>
          <p:cNvPr id="1331" name="Google Shape;1331;p193"/>
          <p:cNvPicPr preferRelativeResize="0"/>
          <p:nvPr/>
        </p:nvPicPr>
        <p:blipFill>
          <a:blip r:embed="rId5">
            <a:alphaModFix/>
          </a:blip>
          <a:stretch>
            <a:fillRect/>
          </a:stretch>
        </p:blipFill>
        <p:spPr>
          <a:xfrm>
            <a:off x="152400" y="1467825"/>
            <a:ext cx="8839201" cy="2974731"/>
          </a:xfrm>
          <a:prstGeom prst="rect">
            <a:avLst/>
          </a:prstGeom>
          <a:noFill/>
          <a:ln>
            <a:noFill/>
          </a:ln>
        </p:spPr>
      </p:pic>
    </p:spTree>
  </p:cSld>
  <p:clrMapOvr>
    <a:masterClrMapping/>
  </p:clrMapOvr>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35" name="Shape 1335"/>
        <p:cNvGrpSpPr/>
        <p:nvPr/>
      </p:nvGrpSpPr>
      <p:grpSpPr>
        <a:xfrm>
          <a:off x="0" y="0"/>
          <a:ext cx="0" cy="0"/>
          <a:chOff x="0" y="0"/>
          <a:chExt cx="0" cy="0"/>
        </a:xfrm>
      </p:grpSpPr>
      <p:sp>
        <p:nvSpPr>
          <p:cNvPr id="1336" name="Google Shape;1336;p194"/>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194"/>
          <p:cNvSpPr/>
          <p:nvPr/>
        </p:nvSpPr>
        <p:spPr>
          <a:xfrm>
            <a:off x="367700" y="3266550"/>
            <a:ext cx="6351900" cy="15762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194"/>
          <p:cNvSpPr txBox="1"/>
          <p:nvPr>
            <p:ph type="ctrTitle"/>
          </p:nvPr>
        </p:nvSpPr>
        <p:spPr>
          <a:xfrm>
            <a:off x="367708" y="688550"/>
            <a:ext cx="8520600" cy="20526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17</a:t>
            </a:r>
            <a:r>
              <a:rPr b="1" lang="en" sz="5250">
                <a:solidFill>
                  <a:schemeClr val="dk2"/>
                </a:solidFill>
                <a:latin typeface="Handlee"/>
                <a:ea typeface="Handlee"/>
                <a:cs typeface="Handlee"/>
                <a:sym typeface="Handlee"/>
              </a:rPr>
              <a:t>   </a:t>
            </a:r>
            <a:r>
              <a:rPr b="1" lang="en">
                <a:solidFill>
                  <a:srgbClr val="323537"/>
                </a:solidFill>
                <a:highlight>
                  <a:schemeClr val="lt1"/>
                </a:highlight>
                <a:latin typeface="Handlee"/>
                <a:ea typeface="Handlee"/>
                <a:cs typeface="Handlee"/>
                <a:sym typeface="Handlee"/>
              </a:rPr>
              <a:t>Tagasivaade</a:t>
            </a:r>
            <a:endParaRPr b="1">
              <a:solidFill>
                <a:srgbClr val="323537"/>
              </a:solidFill>
              <a:latin typeface="Handlee"/>
              <a:ea typeface="Handlee"/>
              <a:cs typeface="Handlee"/>
              <a:sym typeface="Handlee"/>
            </a:endParaRPr>
          </a:p>
        </p:txBody>
      </p:sp>
      <p:sp>
        <p:nvSpPr>
          <p:cNvPr id="1339" name="Google Shape;1339;p194"/>
          <p:cNvSpPr txBox="1"/>
          <p:nvPr>
            <p:ph idx="1" type="subTitle"/>
          </p:nvPr>
        </p:nvSpPr>
        <p:spPr>
          <a:xfrm>
            <a:off x="567800" y="3317725"/>
            <a:ext cx="5951700" cy="792600"/>
          </a:xfrm>
          <a:prstGeom prst="rect">
            <a:avLst/>
          </a:prstGeom>
        </p:spPr>
        <p:txBody>
          <a:bodyPr anchorCtr="0" anchor="t" bIns="91425" lIns="91425" spcFirstLastPara="1" rIns="91425" wrap="square" tIns="91425">
            <a:noAutofit/>
          </a:bodyPr>
          <a:lstStyle/>
          <a:p>
            <a:pPr indent="-374650" lvl="0" marL="457200" rtl="0" algn="l">
              <a:spcBef>
                <a:spcPts val="0"/>
              </a:spcBef>
              <a:spcAft>
                <a:spcPts val="0"/>
              </a:spcAft>
              <a:buClr>
                <a:srgbClr val="323537"/>
              </a:buClr>
              <a:buSzPts val="2300"/>
              <a:buFont typeface="Handlee"/>
              <a:buAutoNum type="arabicPeriod"/>
            </a:pPr>
            <a:r>
              <a:rPr lang="en" sz="2300">
                <a:solidFill>
                  <a:srgbClr val="323537"/>
                </a:solidFill>
                <a:latin typeface="Handlee"/>
                <a:ea typeface="Handlee"/>
                <a:cs typeface="Handlee"/>
                <a:sym typeface="Handlee"/>
              </a:rPr>
              <a:t>Oskan kasutada eduvihikut enda hirmudega toimetulekuks. </a:t>
            </a:r>
            <a:endParaRPr sz="2300">
              <a:solidFill>
                <a:srgbClr val="323537"/>
              </a:solidFill>
              <a:latin typeface="Handlee"/>
              <a:ea typeface="Handlee"/>
              <a:cs typeface="Handlee"/>
              <a:sym typeface="Handlee"/>
            </a:endParaRPr>
          </a:p>
          <a:p>
            <a:pPr indent="-374650" lvl="0" marL="457200" rtl="0" algn="l">
              <a:spcBef>
                <a:spcPts val="0"/>
              </a:spcBef>
              <a:spcAft>
                <a:spcPts val="0"/>
              </a:spcAft>
              <a:buClr>
                <a:srgbClr val="323537"/>
              </a:buClr>
              <a:buSzPts val="2300"/>
              <a:buFont typeface="Handlee"/>
              <a:buAutoNum type="arabicPeriod"/>
            </a:pPr>
            <a:r>
              <a:rPr lang="en" sz="2300">
                <a:solidFill>
                  <a:srgbClr val="323537"/>
                </a:solidFill>
                <a:latin typeface="Handlee"/>
                <a:ea typeface="Handlee"/>
                <a:cs typeface="Handlee"/>
                <a:sym typeface="Handlee"/>
              </a:rPr>
              <a:t>Koostan enda rahalise jaotuse diagrammi. </a:t>
            </a:r>
            <a:endParaRPr b="1" sz="2300">
              <a:solidFill>
                <a:srgbClr val="323537"/>
              </a:solidFill>
              <a:highlight>
                <a:schemeClr val="lt1"/>
              </a:highlight>
              <a:latin typeface="Handlee"/>
              <a:ea typeface="Handlee"/>
              <a:cs typeface="Handlee"/>
              <a:sym typeface="Handlee"/>
            </a:endParaRPr>
          </a:p>
        </p:txBody>
      </p:sp>
      <p:pic>
        <p:nvPicPr>
          <p:cNvPr id="1340" name="Google Shape;1340;p194"/>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44" name="Shape 1344"/>
        <p:cNvGrpSpPr/>
        <p:nvPr/>
      </p:nvGrpSpPr>
      <p:grpSpPr>
        <a:xfrm>
          <a:off x="0" y="0"/>
          <a:ext cx="0" cy="0"/>
          <a:chOff x="0" y="0"/>
          <a:chExt cx="0" cy="0"/>
        </a:xfrm>
      </p:grpSpPr>
      <p:pic>
        <p:nvPicPr>
          <p:cNvPr id="1345" name="Google Shape;1345;p195">
            <a:hlinkClick r:id="rId3"/>
          </p:cNvPr>
          <p:cNvPicPr preferRelativeResize="0"/>
          <p:nvPr/>
        </p:nvPicPr>
        <p:blipFill>
          <a:blip r:embed="rId4">
            <a:alphaModFix/>
          </a:blip>
          <a:stretch>
            <a:fillRect/>
          </a:stretch>
        </p:blipFill>
        <p:spPr>
          <a:xfrm>
            <a:off x="1496325" y="1721475"/>
            <a:ext cx="6000750" cy="1371600"/>
          </a:xfrm>
          <a:prstGeom prst="rect">
            <a:avLst/>
          </a:prstGeom>
          <a:noFill/>
          <a:ln>
            <a:noFill/>
          </a:ln>
        </p:spPr>
      </p:pic>
    </p:spTree>
  </p:cSld>
  <p:clrMapOvr>
    <a:masterClrMapping/>
  </p:clrMapOvr>
</p:sld>
</file>

<file path=ppt/slides/slide1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49" name="Shape 1349"/>
        <p:cNvGrpSpPr/>
        <p:nvPr/>
      </p:nvGrpSpPr>
      <p:grpSpPr>
        <a:xfrm>
          <a:off x="0" y="0"/>
          <a:ext cx="0" cy="0"/>
          <a:chOff x="0" y="0"/>
          <a:chExt cx="0" cy="0"/>
        </a:xfrm>
      </p:grpSpPr>
      <p:sp>
        <p:nvSpPr>
          <p:cNvPr id="1350" name="Google Shape;1350;p196"/>
          <p:cNvSpPr/>
          <p:nvPr/>
        </p:nvSpPr>
        <p:spPr>
          <a:xfrm>
            <a:off x="311700" y="1793975"/>
            <a:ext cx="8648400" cy="18195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196"/>
          <p:cNvSpPr txBox="1"/>
          <p:nvPr>
            <p:ph idx="1" type="body"/>
          </p:nvPr>
        </p:nvSpPr>
        <p:spPr>
          <a:xfrm>
            <a:off x="375600" y="2056925"/>
            <a:ext cx="8520600" cy="1819500"/>
          </a:xfrm>
          <a:prstGeom prst="rect">
            <a:avLst/>
          </a:prstGeom>
        </p:spPr>
        <p:txBody>
          <a:bodyPr anchorCtr="0" anchor="t" bIns="91425" lIns="91425" spcFirstLastPara="1" rIns="91425" wrap="square" tIns="91425">
            <a:normAutofit/>
          </a:bodyPr>
          <a:lstStyle/>
          <a:p>
            <a:pPr indent="0" lvl="0" marL="0" rtl="0" algn="just">
              <a:lnSpc>
                <a:spcPct val="150000"/>
              </a:lnSpc>
              <a:spcBef>
                <a:spcPts val="0"/>
              </a:spcBef>
              <a:spcAft>
                <a:spcPts val="0"/>
              </a:spcAft>
              <a:buNone/>
            </a:pPr>
            <a:r>
              <a:rPr lang="en" sz="2200">
                <a:solidFill>
                  <a:schemeClr val="lt1"/>
                </a:solidFill>
                <a:latin typeface="Handlee"/>
                <a:ea typeface="Handlee"/>
                <a:cs typeface="Handlee"/>
                <a:sym typeface="Handlee"/>
              </a:rPr>
              <a:t>“Kui muutud …………. ja …………, siis sa enam …….. Ja kui sa enam ei õpi, siis su isiksus ……………...” </a:t>
            </a:r>
            <a:endParaRPr>
              <a:latin typeface="Handlee"/>
              <a:ea typeface="Handlee"/>
              <a:cs typeface="Handlee"/>
              <a:sym typeface="Handlee"/>
            </a:endParaRPr>
          </a:p>
        </p:txBody>
      </p:sp>
      <p:pic>
        <p:nvPicPr>
          <p:cNvPr id="1352" name="Google Shape;1352;p196"/>
          <p:cNvPicPr preferRelativeResize="0"/>
          <p:nvPr/>
        </p:nvPicPr>
        <p:blipFill>
          <a:blip r:embed="rId3">
            <a:alphaModFix/>
          </a:blip>
          <a:stretch>
            <a:fillRect/>
          </a:stretch>
        </p:blipFill>
        <p:spPr>
          <a:xfrm>
            <a:off x="311700" y="3388225"/>
            <a:ext cx="1329326" cy="1277449"/>
          </a:xfrm>
          <a:prstGeom prst="rect">
            <a:avLst/>
          </a:prstGeom>
          <a:noFill/>
          <a:ln>
            <a:noFill/>
          </a:ln>
        </p:spPr>
      </p:pic>
      <p:sp>
        <p:nvSpPr>
          <p:cNvPr id="1353" name="Google Shape;1353;p196"/>
          <p:cNvSpPr txBox="1"/>
          <p:nvPr/>
        </p:nvSpPr>
        <p:spPr>
          <a:xfrm>
            <a:off x="1034550" y="939850"/>
            <a:ext cx="30000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latin typeface="Handlee"/>
                <a:ea typeface="Handlee"/>
                <a:cs typeface="Handlee"/>
                <a:sym typeface="Handlee"/>
              </a:rPr>
              <a:t>lk 156-157</a:t>
            </a:r>
            <a:endParaRPr/>
          </a:p>
        </p:txBody>
      </p:sp>
      <p:pic>
        <p:nvPicPr>
          <p:cNvPr id="1354" name="Google Shape;1354;p196"/>
          <p:cNvPicPr preferRelativeResize="0"/>
          <p:nvPr/>
        </p:nvPicPr>
        <p:blipFill>
          <a:blip r:embed="rId4">
            <a:alphaModFix/>
          </a:blip>
          <a:stretch>
            <a:fillRect/>
          </a:stretch>
        </p:blipFill>
        <p:spPr>
          <a:xfrm>
            <a:off x="258450" y="131175"/>
            <a:ext cx="1229599" cy="1123175"/>
          </a:xfrm>
          <a:prstGeom prst="rect">
            <a:avLst/>
          </a:prstGeom>
          <a:noFill/>
          <a:ln>
            <a:noFill/>
          </a:ln>
        </p:spPr>
      </p:pic>
    </p:spTree>
  </p:cSld>
  <p:clrMapOvr>
    <a:masterClrMapping/>
  </p:clrMapOvr>
</p:sld>
</file>

<file path=ppt/slides/slide1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58" name="Shape 1358"/>
        <p:cNvGrpSpPr/>
        <p:nvPr/>
      </p:nvGrpSpPr>
      <p:grpSpPr>
        <a:xfrm>
          <a:off x="0" y="0"/>
          <a:ext cx="0" cy="0"/>
          <a:chOff x="0" y="0"/>
          <a:chExt cx="0" cy="0"/>
        </a:xfrm>
      </p:grpSpPr>
      <p:sp>
        <p:nvSpPr>
          <p:cNvPr id="1359" name="Google Shape;1359;p197"/>
          <p:cNvSpPr/>
          <p:nvPr/>
        </p:nvSpPr>
        <p:spPr>
          <a:xfrm>
            <a:off x="311700" y="1793975"/>
            <a:ext cx="8648400" cy="18195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197"/>
          <p:cNvSpPr txBox="1"/>
          <p:nvPr>
            <p:ph idx="1" type="body"/>
          </p:nvPr>
        </p:nvSpPr>
        <p:spPr>
          <a:xfrm>
            <a:off x="375600" y="2056925"/>
            <a:ext cx="8520600" cy="1819500"/>
          </a:xfrm>
          <a:prstGeom prst="rect">
            <a:avLst/>
          </a:prstGeom>
        </p:spPr>
        <p:txBody>
          <a:bodyPr anchorCtr="0" anchor="t" bIns="91425" lIns="91425" spcFirstLastPara="1" rIns="91425" wrap="square" tIns="91425">
            <a:normAutofit/>
          </a:bodyPr>
          <a:lstStyle/>
          <a:p>
            <a:pPr indent="0" lvl="0" marL="0" rtl="0" algn="just">
              <a:lnSpc>
                <a:spcPct val="150000"/>
              </a:lnSpc>
              <a:spcBef>
                <a:spcPts val="0"/>
              </a:spcBef>
              <a:spcAft>
                <a:spcPts val="0"/>
              </a:spcAft>
              <a:buNone/>
            </a:pPr>
            <a:r>
              <a:rPr lang="en" sz="2200">
                <a:solidFill>
                  <a:schemeClr val="lt1"/>
                </a:solidFill>
                <a:latin typeface="Handlee"/>
                <a:ea typeface="Handlee"/>
                <a:cs typeface="Handlee"/>
                <a:sym typeface="Handlee"/>
              </a:rPr>
              <a:t>“Kui muutud </a:t>
            </a:r>
            <a:r>
              <a:rPr lang="en" sz="2200">
                <a:solidFill>
                  <a:schemeClr val="lt1"/>
                </a:solidFill>
                <a:highlight>
                  <a:srgbClr val="F9B233"/>
                </a:highlight>
                <a:latin typeface="Handlee"/>
                <a:ea typeface="Handlee"/>
                <a:cs typeface="Handlee"/>
                <a:sym typeface="Handlee"/>
              </a:rPr>
              <a:t>upsakaks</a:t>
            </a:r>
            <a:r>
              <a:rPr lang="en" sz="2200">
                <a:solidFill>
                  <a:schemeClr val="lt1"/>
                </a:solidFill>
                <a:latin typeface="Handlee"/>
                <a:ea typeface="Handlee"/>
                <a:cs typeface="Handlee"/>
                <a:sym typeface="Handlee"/>
              </a:rPr>
              <a:t> ja </a:t>
            </a:r>
            <a:r>
              <a:rPr lang="en" sz="2200">
                <a:solidFill>
                  <a:schemeClr val="lt1"/>
                </a:solidFill>
                <a:highlight>
                  <a:srgbClr val="F9B233"/>
                </a:highlight>
                <a:latin typeface="Handlee"/>
                <a:ea typeface="Handlee"/>
                <a:cs typeface="Handlee"/>
                <a:sym typeface="Handlee"/>
              </a:rPr>
              <a:t>ülbeks</a:t>
            </a:r>
            <a:r>
              <a:rPr lang="en" sz="2200">
                <a:solidFill>
                  <a:schemeClr val="lt1"/>
                </a:solidFill>
                <a:latin typeface="Handlee"/>
                <a:ea typeface="Handlee"/>
                <a:cs typeface="Handlee"/>
                <a:sym typeface="Handlee"/>
              </a:rPr>
              <a:t>, siis sa enam </a:t>
            </a:r>
            <a:r>
              <a:rPr lang="en" sz="2200">
                <a:solidFill>
                  <a:schemeClr val="lt1"/>
                </a:solidFill>
                <a:highlight>
                  <a:srgbClr val="F9B233"/>
                </a:highlight>
                <a:latin typeface="Handlee"/>
                <a:ea typeface="Handlee"/>
                <a:cs typeface="Handlee"/>
                <a:sym typeface="Handlee"/>
              </a:rPr>
              <a:t>ei õpi</a:t>
            </a:r>
            <a:r>
              <a:rPr lang="en" sz="2200">
                <a:solidFill>
                  <a:schemeClr val="lt1"/>
                </a:solidFill>
                <a:latin typeface="Handlee"/>
                <a:ea typeface="Handlee"/>
                <a:cs typeface="Handlee"/>
                <a:sym typeface="Handlee"/>
              </a:rPr>
              <a:t>. Ja kui sa enam ei õpi, siis su isiksus </a:t>
            </a:r>
            <a:r>
              <a:rPr lang="en" sz="2200">
                <a:solidFill>
                  <a:schemeClr val="lt1"/>
                </a:solidFill>
                <a:highlight>
                  <a:srgbClr val="F9B233"/>
                </a:highlight>
                <a:latin typeface="Handlee"/>
                <a:ea typeface="Handlee"/>
                <a:cs typeface="Handlee"/>
                <a:sym typeface="Handlee"/>
              </a:rPr>
              <a:t>ei arene</a:t>
            </a:r>
            <a:r>
              <a:rPr lang="en" sz="2200">
                <a:solidFill>
                  <a:schemeClr val="lt1"/>
                </a:solidFill>
                <a:latin typeface="Handlee"/>
                <a:ea typeface="Handlee"/>
                <a:cs typeface="Handlee"/>
                <a:sym typeface="Handlee"/>
              </a:rPr>
              <a:t>.” </a:t>
            </a:r>
            <a:endParaRPr>
              <a:latin typeface="Handlee"/>
              <a:ea typeface="Handlee"/>
              <a:cs typeface="Handlee"/>
              <a:sym typeface="Handlee"/>
            </a:endParaRPr>
          </a:p>
        </p:txBody>
      </p:sp>
      <p:pic>
        <p:nvPicPr>
          <p:cNvPr id="1361" name="Google Shape;1361;p197"/>
          <p:cNvPicPr preferRelativeResize="0"/>
          <p:nvPr/>
        </p:nvPicPr>
        <p:blipFill>
          <a:blip r:embed="rId3">
            <a:alphaModFix/>
          </a:blip>
          <a:stretch>
            <a:fillRect/>
          </a:stretch>
        </p:blipFill>
        <p:spPr>
          <a:xfrm>
            <a:off x="311700" y="3388225"/>
            <a:ext cx="1329326" cy="1277449"/>
          </a:xfrm>
          <a:prstGeom prst="rect">
            <a:avLst/>
          </a:prstGeom>
          <a:noFill/>
          <a:ln>
            <a:noFill/>
          </a:ln>
        </p:spPr>
      </p:pic>
    </p:spTree>
  </p:cSld>
  <p:clrMapOvr>
    <a:masterClrMapping/>
  </p:clrMapOvr>
</p:sld>
</file>

<file path=ppt/slides/slide1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5" name="Shape 1365"/>
        <p:cNvGrpSpPr/>
        <p:nvPr/>
      </p:nvGrpSpPr>
      <p:grpSpPr>
        <a:xfrm>
          <a:off x="0" y="0"/>
          <a:ext cx="0" cy="0"/>
          <a:chOff x="0" y="0"/>
          <a:chExt cx="0" cy="0"/>
        </a:xfrm>
      </p:grpSpPr>
      <p:pic>
        <p:nvPicPr>
          <p:cNvPr id="1366" name="Google Shape;1366;p198"/>
          <p:cNvPicPr preferRelativeResize="0"/>
          <p:nvPr/>
        </p:nvPicPr>
        <p:blipFill rotWithShape="1">
          <a:blip r:embed="rId4">
            <a:alphaModFix/>
          </a:blip>
          <a:srcRect b="0" l="0" r="42259" t="0"/>
          <a:stretch/>
        </p:blipFill>
        <p:spPr>
          <a:xfrm>
            <a:off x="1730075" y="622650"/>
            <a:ext cx="6066900" cy="4056425"/>
          </a:xfrm>
          <a:prstGeom prst="rect">
            <a:avLst/>
          </a:prstGeom>
          <a:noFill/>
          <a:ln>
            <a:noFill/>
          </a:ln>
        </p:spPr>
      </p:pic>
      <p:sp>
        <p:nvSpPr>
          <p:cNvPr id="1367" name="Google Shape;1367;p198"/>
          <p:cNvSpPr txBox="1"/>
          <p:nvPr/>
        </p:nvSpPr>
        <p:spPr>
          <a:xfrm>
            <a:off x="305925" y="1238525"/>
            <a:ext cx="9036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Handlee"/>
                <a:ea typeface="Handlee"/>
                <a:cs typeface="Handlee"/>
                <a:sym typeface="Handlee"/>
              </a:rPr>
              <a:t>lk 208</a:t>
            </a:r>
            <a:endParaRPr/>
          </a:p>
        </p:txBody>
      </p:sp>
      <p:pic>
        <p:nvPicPr>
          <p:cNvPr id="1368" name="Google Shape;1368;p198"/>
          <p:cNvPicPr preferRelativeResize="0"/>
          <p:nvPr/>
        </p:nvPicPr>
        <p:blipFill>
          <a:blip r:embed="rId5">
            <a:alphaModFix/>
          </a:blip>
          <a:stretch>
            <a:fillRect/>
          </a:stretch>
        </p:blipFill>
        <p:spPr>
          <a:xfrm>
            <a:off x="225888" y="347625"/>
            <a:ext cx="1063674" cy="971600"/>
          </a:xfrm>
          <a:prstGeom prst="rect">
            <a:avLst/>
          </a:prstGeom>
          <a:noFill/>
          <a:ln>
            <a:noFill/>
          </a:ln>
        </p:spPr>
      </p:pic>
    </p:spTree>
  </p:cSld>
  <p:clrMapOvr>
    <a:masterClrMapping/>
  </p:clrMapOvr>
</p:sld>
</file>

<file path=ppt/slides/slide1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72" name="Shape 1372"/>
        <p:cNvGrpSpPr/>
        <p:nvPr/>
      </p:nvGrpSpPr>
      <p:grpSpPr>
        <a:xfrm>
          <a:off x="0" y="0"/>
          <a:ext cx="0" cy="0"/>
          <a:chOff x="0" y="0"/>
          <a:chExt cx="0" cy="0"/>
        </a:xfrm>
      </p:grpSpPr>
      <p:pic>
        <p:nvPicPr>
          <p:cNvPr id="1373" name="Google Shape;1373;p199"/>
          <p:cNvPicPr preferRelativeResize="0"/>
          <p:nvPr/>
        </p:nvPicPr>
        <p:blipFill>
          <a:blip r:embed="rId4">
            <a:alphaModFix/>
          </a:blip>
          <a:stretch>
            <a:fillRect/>
          </a:stretch>
        </p:blipFill>
        <p:spPr>
          <a:xfrm>
            <a:off x="1517775" y="130200"/>
            <a:ext cx="6934252" cy="4767301"/>
          </a:xfrm>
          <a:prstGeom prst="rect">
            <a:avLst/>
          </a:prstGeom>
          <a:noFill/>
          <a:ln>
            <a:noFill/>
          </a:ln>
        </p:spPr>
      </p:pic>
    </p:spTree>
  </p:cSld>
  <p:clrMapOvr>
    <a:masterClrMapping/>
  </p:clrMapOvr>
</p:sld>
</file>

<file path=ppt/slides/slide1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77" name="Shape 1377"/>
        <p:cNvGrpSpPr/>
        <p:nvPr/>
      </p:nvGrpSpPr>
      <p:grpSpPr>
        <a:xfrm>
          <a:off x="0" y="0"/>
          <a:ext cx="0" cy="0"/>
          <a:chOff x="0" y="0"/>
          <a:chExt cx="0" cy="0"/>
        </a:xfrm>
      </p:grpSpPr>
      <p:pic>
        <p:nvPicPr>
          <p:cNvPr id="1378" name="Google Shape;1378;p200"/>
          <p:cNvPicPr preferRelativeResize="0"/>
          <p:nvPr/>
        </p:nvPicPr>
        <p:blipFill>
          <a:blip r:embed="rId4">
            <a:alphaModFix/>
          </a:blip>
          <a:stretch>
            <a:fillRect/>
          </a:stretch>
        </p:blipFill>
        <p:spPr>
          <a:xfrm>
            <a:off x="2557275" y="152400"/>
            <a:ext cx="4029440" cy="4838699"/>
          </a:xfrm>
          <a:prstGeom prst="rect">
            <a:avLst/>
          </a:prstGeom>
          <a:noFill/>
          <a:ln>
            <a:noFill/>
          </a:ln>
        </p:spPr>
      </p:pic>
    </p:spTree>
  </p:cSld>
  <p:clrMapOvr>
    <a:masterClrMapping/>
  </p:clrMapOvr>
</p:sld>
</file>

<file path=ppt/slides/slide1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82" name="Shape 1382"/>
        <p:cNvGrpSpPr/>
        <p:nvPr/>
      </p:nvGrpSpPr>
      <p:grpSpPr>
        <a:xfrm>
          <a:off x="0" y="0"/>
          <a:ext cx="0" cy="0"/>
          <a:chOff x="0" y="0"/>
          <a:chExt cx="0" cy="0"/>
        </a:xfrm>
      </p:grpSpPr>
      <p:sp>
        <p:nvSpPr>
          <p:cNvPr id="1383" name="Google Shape;1383;p201"/>
          <p:cNvSpPr/>
          <p:nvPr/>
        </p:nvSpPr>
        <p:spPr>
          <a:xfrm>
            <a:off x="311700" y="1793975"/>
            <a:ext cx="8648400" cy="17421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201"/>
          <p:cNvSpPr txBox="1"/>
          <p:nvPr>
            <p:ph idx="1" type="body"/>
          </p:nvPr>
        </p:nvSpPr>
        <p:spPr>
          <a:xfrm>
            <a:off x="375600" y="2056925"/>
            <a:ext cx="8520600" cy="1819500"/>
          </a:xfrm>
          <a:prstGeom prst="rect">
            <a:avLst/>
          </a:prstGeom>
        </p:spPr>
        <p:txBody>
          <a:bodyPr anchorCtr="0" anchor="t" bIns="91425" lIns="91425" spcFirstLastPara="1" rIns="91425" wrap="square" tIns="91425">
            <a:normAutofit/>
          </a:bodyPr>
          <a:lstStyle/>
          <a:p>
            <a:pPr indent="0" lvl="0" marL="0" rtl="0" algn="just">
              <a:lnSpc>
                <a:spcPct val="150000"/>
              </a:lnSpc>
              <a:spcBef>
                <a:spcPts val="0"/>
              </a:spcBef>
              <a:spcAft>
                <a:spcPts val="0"/>
              </a:spcAft>
              <a:buNone/>
            </a:pPr>
            <a:r>
              <a:rPr lang="en" sz="2300">
                <a:solidFill>
                  <a:schemeClr val="lt1"/>
                </a:solidFill>
                <a:latin typeface="Handlee"/>
                <a:ea typeface="Handlee"/>
                <a:cs typeface="Handlee"/>
                <a:sym typeface="Handlee"/>
              </a:rPr>
              <a:t>“Hirm raskuste, vigade ja piinlikkuse ees on tohutult paljude inimeste elu ära rikkunud. “</a:t>
            </a:r>
            <a:br>
              <a:rPr lang="en" sz="1000">
                <a:solidFill>
                  <a:schemeClr val="dk1"/>
                </a:solidFill>
                <a:latin typeface="Handlee"/>
                <a:ea typeface="Handlee"/>
                <a:cs typeface="Handlee"/>
                <a:sym typeface="Handlee"/>
              </a:rPr>
            </a:br>
            <a:endParaRPr>
              <a:latin typeface="Handlee"/>
              <a:ea typeface="Handlee"/>
              <a:cs typeface="Handlee"/>
              <a:sym typeface="Handlee"/>
            </a:endParaRPr>
          </a:p>
        </p:txBody>
      </p:sp>
      <p:pic>
        <p:nvPicPr>
          <p:cNvPr id="1385" name="Google Shape;1385;p201"/>
          <p:cNvPicPr preferRelativeResize="0"/>
          <p:nvPr/>
        </p:nvPicPr>
        <p:blipFill>
          <a:blip r:embed="rId3">
            <a:alphaModFix/>
          </a:blip>
          <a:stretch>
            <a:fillRect/>
          </a:stretch>
        </p:blipFill>
        <p:spPr>
          <a:xfrm>
            <a:off x="411075" y="3228450"/>
            <a:ext cx="1329326" cy="1277449"/>
          </a:xfrm>
          <a:prstGeom prst="rect">
            <a:avLst/>
          </a:prstGeom>
          <a:noFill/>
          <a:ln>
            <a:noFill/>
          </a:ln>
        </p:spPr>
      </p:pic>
    </p:spTree>
  </p:cSld>
  <p:clrMapOvr>
    <a:masterClrMapping/>
  </p:clrMapOvr>
</p:sld>
</file>

<file path=ppt/slides/slide1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9" name="Shape 1389"/>
        <p:cNvGrpSpPr/>
        <p:nvPr/>
      </p:nvGrpSpPr>
      <p:grpSpPr>
        <a:xfrm>
          <a:off x="0" y="0"/>
          <a:ext cx="0" cy="0"/>
          <a:chOff x="0" y="0"/>
          <a:chExt cx="0" cy="0"/>
        </a:xfrm>
      </p:grpSpPr>
      <p:pic>
        <p:nvPicPr>
          <p:cNvPr id="1390" name="Google Shape;1390;p202">
            <a:hlinkClick r:id="rId3"/>
          </p:cNvPr>
          <p:cNvPicPr preferRelativeResize="0"/>
          <p:nvPr/>
        </p:nvPicPr>
        <p:blipFill>
          <a:blip r:embed="rId4">
            <a:alphaModFix/>
          </a:blip>
          <a:stretch>
            <a:fillRect/>
          </a:stretch>
        </p:blipFill>
        <p:spPr>
          <a:xfrm>
            <a:off x="3376175" y="1056375"/>
            <a:ext cx="2237800" cy="3351299"/>
          </a:xfrm>
          <a:prstGeom prst="rect">
            <a:avLst/>
          </a:prstGeom>
          <a:noFill/>
          <a:ln>
            <a:noFill/>
          </a:ln>
        </p:spPr>
      </p:pic>
    </p:spTree>
  </p:cSld>
  <p:clrMapOvr>
    <a:masterClrMapping/>
  </p:clrMapOvr>
</p:sld>
</file>

<file path=ppt/slides/slide1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4" name="Shape 1394"/>
        <p:cNvGrpSpPr/>
        <p:nvPr/>
      </p:nvGrpSpPr>
      <p:grpSpPr>
        <a:xfrm>
          <a:off x="0" y="0"/>
          <a:ext cx="0" cy="0"/>
          <a:chOff x="0" y="0"/>
          <a:chExt cx="0" cy="0"/>
        </a:xfrm>
      </p:grpSpPr>
      <p:pic>
        <p:nvPicPr>
          <p:cNvPr id="1395" name="Google Shape;1395;p203"/>
          <p:cNvPicPr preferRelativeResize="0"/>
          <p:nvPr/>
        </p:nvPicPr>
        <p:blipFill>
          <a:blip r:embed="rId3">
            <a:alphaModFix/>
          </a:blip>
          <a:stretch>
            <a:fillRect/>
          </a:stretch>
        </p:blipFill>
        <p:spPr>
          <a:xfrm>
            <a:off x="2505875" y="1332175"/>
            <a:ext cx="3049600" cy="2479125"/>
          </a:xfrm>
          <a:prstGeom prst="rect">
            <a:avLst/>
          </a:prstGeom>
          <a:noFill/>
          <a:ln>
            <a:noFill/>
          </a:ln>
        </p:spPr>
      </p:pic>
    </p:spTree>
  </p:cSld>
  <p:clrMapOvr>
    <a:masterClrMapping/>
  </p:clrMapOvr>
</p:sld>
</file>

<file path=ppt/slides/slide1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9" name="Shape 1399"/>
        <p:cNvGrpSpPr/>
        <p:nvPr/>
      </p:nvGrpSpPr>
      <p:grpSpPr>
        <a:xfrm>
          <a:off x="0" y="0"/>
          <a:ext cx="0" cy="0"/>
          <a:chOff x="0" y="0"/>
          <a:chExt cx="0" cy="0"/>
        </a:xfrm>
      </p:grpSpPr>
      <p:pic>
        <p:nvPicPr>
          <p:cNvPr id="1400" name="Google Shape;1400;p204"/>
          <p:cNvPicPr preferRelativeResize="0"/>
          <p:nvPr/>
        </p:nvPicPr>
        <p:blipFill>
          <a:blip r:embed="rId3">
            <a:alphaModFix/>
          </a:blip>
          <a:stretch>
            <a:fillRect/>
          </a:stretch>
        </p:blipFill>
        <p:spPr>
          <a:xfrm>
            <a:off x="4504725" y="1497800"/>
            <a:ext cx="2744125" cy="2725725"/>
          </a:xfrm>
          <a:prstGeom prst="rect">
            <a:avLst/>
          </a:prstGeom>
          <a:noFill/>
          <a:ln>
            <a:noFill/>
          </a:ln>
        </p:spPr>
      </p:pic>
      <p:pic>
        <p:nvPicPr>
          <p:cNvPr id="1401" name="Google Shape;1401;p204"/>
          <p:cNvPicPr preferRelativeResize="0"/>
          <p:nvPr/>
        </p:nvPicPr>
        <p:blipFill>
          <a:blip r:embed="rId4">
            <a:alphaModFix/>
          </a:blip>
          <a:stretch>
            <a:fillRect/>
          </a:stretch>
        </p:blipFill>
        <p:spPr>
          <a:xfrm>
            <a:off x="1919371" y="1705537"/>
            <a:ext cx="1430725" cy="2310275"/>
          </a:xfrm>
          <a:prstGeom prst="rect">
            <a:avLst/>
          </a:prstGeom>
          <a:noFill/>
          <a:ln>
            <a:noFill/>
          </a:ln>
        </p:spPr>
      </p:pic>
    </p:spTree>
  </p:cSld>
  <p:clrMapOvr>
    <a:masterClrMapping/>
  </p:clrMapOvr>
</p:sld>
</file>

<file path=ppt/slides/slide1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05" name="Shape 1405"/>
        <p:cNvGrpSpPr/>
        <p:nvPr/>
      </p:nvGrpSpPr>
      <p:grpSpPr>
        <a:xfrm>
          <a:off x="0" y="0"/>
          <a:ext cx="0" cy="0"/>
          <a:chOff x="0" y="0"/>
          <a:chExt cx="0" cy="0"/>
        </a:xfrm>
      </p:grpSpPr>
      <p:pic>
        <p:nvPicPr>
          <p:cNvPr id="1406" name="Google Shape;1406;p205"/>
          <p:cNvPicPr preferRelativeResize="0"/>
          <p:nvPr/>
        </p:nvPicPr>
        <p:blipFill>
          <a:blip r:embed="rId4">
            <a:alphaModFix/>
          </a:blip>
          <a:stretch>
            <a:fillRect/>
          </a:stretch>
        </p:blipFill>
        <p:spPr>
          <a:xfrm>
            <a:off x="223400" y="327900"/>
            <a:ext cx="993625" cy="986974"/>
          </a:xfrm>
          <a:prstGeom prst="rect">
            <a:avLst/>
          </a:prstGeom>
          <a:noFill/>
          <a:ln>
            <a:noFill/>
          </a:ln>
        </p:spPr>
      </p:pic>
      <p:pic>
        <p:nvPicPr>
          <p:cNvPr id="1407" name="Google Shape;1407;p205"/>
          <p:cNvPicPr preferRelativeResize="0"/>
          <p:nvPr/>
        </p:nvPicPr>
        <p:blipFill>
          <a:blip r:embed="rId5">
            <a:alphaModFix/>
          </a:blip>
          <a:stretch>
            <a:fillRect/>
          </a:stretch>
        </p:blipFill>
        <p:spPr>
          <a:xfrm>
            <a:off x="1347575" y="880925"/>
            <a:ext cx="7549302" cy="3745161"/>
          </a:xfrm>
          <a:prstGeom prst="rect">
            <a:avLst/>
          </a:prstGeom>
          <a:noFill/>
          <a:ln>
            <a:noFill/>
          </a:ln>
        </p:spPr>
      </p:pic>
    </p:spTree>
  </p:cSld>
  <p:clrMapOvr>
    <a:masterClrMapping/>
  </p:clrMapOvr>
</p:sld>
</file>

<file path=ppt/slides/slide1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11" name="Shape 1411"/>
        <p:cNvGrpSpPr/>
        <p:nvPr/>
      </p:nvGrpSpPr>
      <p:grpSpPr>
        <a:xfrm>
          <a:off x="0" y="0"/>
          <a:ext cx="0" cy="0"/>
          <a:chOff x="0" y="0"/>
          <a:chExt cx="0" cy="0"/>
        </a:xfrm>
      </p:grpSpPr>
      <p:pic>
        <p:nvPicPr>
          <p:cNvPr id="1412" name="Google Shape;1412;p206"/>
          <p:cNvPicPr preferRelativeResize="0"/>
          <p:nvPr/>
        </p:nvPicPr>
        <p:blipFill>
          <a:blip r:embed="rId4">
            <a:alphaModFix/>
          </a:blip>
          <a:stretch>
            <a:fillRect/>
          </a:stretch>
        </p:blipFill>
        <p:spPr>
          <a:xfrm>
            <a:off x="2637175" y="152400"/>
            <a:ext cx="3769434" cy="4838700"/>
          </a:xfrm>
          <a:prstGeom prst="rect">
            <a:avLst/>
          </a:prstGeom>
          <a:noFill/>
          <a:ln>
            <a:noFill/>
          </a:ln>
        </p:spPr>
      </p:pic>
      <p:pic>
        <p:nvPicPr>
          <p:cNvPr id="1413" name="Google Shape;1413;p206"/>
          <p:cNvPicPr preferRelativeResize="0"/>
          <p:nvPr/>
        </p:nvPicPr>
        <p:blipFill>
          <a:blip r:embed="rId5">
            <a:alphaModFix/>
          </a:blip>
          <a:stretch>
            <a:fillRect/>
          </a:stretch>
        </p:blipFill>
        <p:spPr>
          <a:xfrm>
            <a:off x="523350" y="360325"/>
            <a:ext cx="1138176" cy="1130550"/>
          </a:xfrm>
          <a:prstGeom prst="rect">
            <a:avLst/>
          </a:prstGeom>
          <a:noFill/>
          <a:ln>
            <a:noFill/>
          </a:ln>
        </p:spPr>
      </p:pic>
    </p:spTree>
  </p:cSld>
  <p:clrMapOvr>
    <a:masterClrMapping/>
  </p:clrMapOvr>
</p:sld>
</file>

<file path=ppt/slides/slide1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17" name="Shape 1417"/>
        <p:cNvGrpSpPr/>
        <p:nvPr/>
      </p:nvGrpSpPr>
      <p:grpSpPr>
        <a:xfrm>
          <a:off x="0" y="0"/>
          <a:ext cx="0" cy="0"/>
          <a:chOff x="0" y="0"/>
          <a:chExt cx="0" cy="0"/>
        </a:xfrm>
      </p:grpSpPr>
      <p:sp>
        <p:nvSpPr>
          <p:cNvPr id="1418" name="Google Shape;1418;p207"/>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207"/>
          <p:cNvSpPr/>
          <p:nvPr/>
        </p:nvSpPr>
        <p:spPr>
          <a:xfrm>
            <a:off x="367700" y="3266550"/>
            <a:ext cx="6351900" cy="11715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207"/>
          <p:cNvSpPr txBox="1"/>
          <p:nvPr>
            <p:ph type="ctrTitle"/>
          </p:nvPr>
        </p:nvSpPr>
        <p:spPr>
          <a:xfrm>
            <a:off x="367708" y="688550"/>
            <a:ext cx="8520600" cy="20526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18</a:t>
            </a:r>
            <a:r>
              <a:rPr b="1" lang="en" sz="5250">
                <a:solidFill>
                  <a:schemeClr val="dk2"/>
                </a:solidFill>
                <a:latin typeface="Handlee"/>
                <a:ea typeface="Handlee"/>
                <a:cs typeface="Handlee"/>
                <a:sym typeface="Handlee"/>
              </a:rPr>
              <a:t>   </a:t>
            </a:r>
            <a:r>
              <a:rPr b="1" lang="en">
                <a:solidFill>
                  <a:srgbClr val="323537"/>
                </a:solidFill>
                <a:highlight>
                  <a:schemeClr val="lt1"/>
                </a:highlight>
                <a:latin typeface="Handlee"/>
                <a:ea typeface="Handlee"/>
                <a:cs typeface="Handlee"/>
                <a:sym typeface="Handlee"/>
              </a:rPr>
              <a:t>Investeerimise I samm</a:t>
            </a:r>
            <a:endParaRPr b="1">
              <a:solidFill>
                <a:srgbClr val="323537"/>
              </a:solidFill>
              <a:latin typeface="Handlee"/>
              <a:ea typeface="Handlee"/>
              <a:cs typeface="Handlee"/>
              <a:sym typeface="Handlee"/>
            </a:endParaRPr>
          </a:p>
        </p:txBody>
      </p:sp>
      <p:sp>
        <p:nvSpPr>
          <p:cNvPr id="1421" name="Google Shape;1421;p207"/>
          <p:cNvSpPr txBox="1"/>
          <p:nvPr>
            <p:ph idx="1" type="subTitle"/>
          </p:nvPr>
        </p:nvSpPr>
        <p:spPr>
          <a:xfrm>
            <a:off x="567800" y="3317725"/>
            <a:ext cx="5951700" cy="792600"/>
          </a:xfrm>
          <a:prstGeom prst="rect">
            <a:avLst/>
          </a:prstGeom>
        </p:spPr>
        <p:txBody>
          <a:bodyPr anchorCtr="0" anchor="ctr" bIns="91425" lIns="91425" spcFirstLastPara="1" rIns="91425" wrap="square" tIns="91425">
            <a:noAutofit/>
          </a:bodyPr>
          <a:lstStyle/>
          <a:p>
            <a:pPr indent="-368300" lvl="0" marL="457200" rtl="0" algn="just">
              <a:spcBef>
                <a:spcPts val="0"/>
              </a:spcBef>
              <a:spcAft>
                <a:spcPts val="0"/>
              </a:spcAft>
              <a:buClr>
                <a:srgbClr val="323537"/>
              </a:buClr>
              <a:buSzPts val="2200"/>
              <a:buFont typeface="Handlee"/>
              <a:buAutoNum type="arabicPeriod"/>
            </a:pPr>
            <a:r>
              <a:rPr lang="en" sz="2200">
                <a:solidFill>
                  <a:srgbClr val="323537"/>
                </a:solidFill>
                <a:latin typeface="Handlee"/>
                <a:ea typeface="Handlee"/>
                <a:cs typeface="Handlee"/>
                <a:sym typeface="Handlee"/>
              </a:rPr>
              <a:t>Tean investeerimise põhitõdesid.</a:t>
            </a:r>
            <a:endParaRPr b="1" sz="2200">
              <a:solidFill>
                <a:srgbClr val="323537"/>
              </a:solidFill>
              <a:highlight>
                <a:schemeClr val="lt1"/>
              </a:highlight>
              <a:latin typeface="Handlee"/>
              <a:ea typeface="Handlee"/>
              <a:cs typeface="Handlee"/>
              <a:sym typeface="Handlee"/>
            </a:endParaRPr>
          </a:p>
        </p:txBody>
      </p:sp>
      <p:pic>
        <p:nvPicPr>
          <p:cNvPr id="1422" name="Google Shape;1422;p207"/>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1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26" name="Shape 1426"/>
        <p:cNvGrpSpPr/>
        <p:nvPr/>
      </p:nvGrpSpPr>
      <p:grpSpPr>
        <a:xfrm>
          <a:off x="0" y="0"/>
          <a:ext cx="0" cy="0"/>
          <a:chOff x="0" y="0"/>
          <a:chExt cx="0" cy="0"/>
        </a:xfrm>
      </p:grpSpPr>
      <p:sp>
        <p:nvSpPr>
          <p:cNvPr id="1427" name="Google Shape;1427;p208"/>
          <p:cNvSpPr/>
          <p:nvPr/>
        </p:nvSpPr>
        <p:spPr>
          <a:xfrm>
            <a:off x="311700" y="964375"/>
            <a:ext cx="8648400" cy="35673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208"/>
          <p:cNvSpPr txBox="1"/>
          <p:nvPr>
            <p:ph idx="1" type="body"/>
          </p:nvPr>
        </p:nvSpPr>
        <p:spPr>
          <a:xfrm>
            <a:off x="563225" y="1115275"/>
            <a:ext cx="83331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2300">
                <a:solidFill>
                  <a:srgbClr val="EFEFEF"/>
                </a:solidFill>
                <a:latin typeface="Handlee"/>
                <a:ea typeface="Handlee"/>
                <a:cs typeface="Handlee"/>
                <a:sym typeface="Handlee"/>
              </a:rPr>
              <a:t>Investeerimine on hulga lihtsam, kui enamik inimesi arvab. Põhimõtteliselt tuleb tähele panna</a:t>
            </a:r>
            <a:endParaRPr sz="2300">
              <a:solidFill>
                <a:srgbClr val="EFEFEF"/>
              </a:solidFill>
              <a:latin typeface="Handlee"/>
              <a:ea typeface="Handlee"/>
              <a:cs typeface="Handlee"/>
              <a:sym typeface="Handlee"/>
            </a:endParaRPr>
          </a:p>
          <a:p>
            <a:pPr indent="0" lvl="0" marL="0" rtl="0" algn="l">
              <a:spcBef>
                <a:spcPts val="0"/>
              </a:spcBef>
              <a:spcAft>
                <a:spcPts val="0"/>
              </a:spcAft>
              <a:buClr>
                <a:schemeClr val="dk1"/>
              </a:buClr>
              <a:buSzPts val="1100"/>
              <a:buFont typeface="Arial"/>
              <a:buNone/>
            </a:pPr>
            <a:r>
              <a:rPr lang="en" sz="2300">
                <a:solidFill>
                  <a:srgbClr val="EFEFEF"/>
                </a:solidFill>
                <a:latin typeface="Handlee"/>
                <a:ea typeface="Handlee"/>
                <a:cs typeface="Handlee"/>
                <a:sym typeface="Handlee"/>
              </a:rPr>
              <a:t>ainult kolme asja:</a:t>
            </a:r>
            <a:endParaRPr sz="2300">
              <a:solidFill>
                <a:srgbClr val="EFEFEF"/>
              </a:solidFill>
              <a:latin typeface="Handlee"/>
              <a:ea typeface="Handlee"/>
              <a:cs typeface="Handlee"/>
              <a:sym typeface="Handlee"/>
            </a:endParaRPr>
          </a:p>
          <a:p>
            <a:pPr indent="0" lvl="0" marL="0" rtl="0" algn="l">
              <a:spcBef>
                <a:spcPts val="0"/>
              </a:spcBef>
              <a:spcAft>
                <a:spcPts val="0"/>
              </a:spcAft>
              <a:buClr>
                <a:schemeClr val="dk1"/>
              </a:buClr>
              <a:buSzPts val="1100"/>
              <a:buFont typeface="Arial"/>
              <a:buNone/>
            </a:pPr>
            <a:r>
              <a:rPr lang="en" sz="2300">
                <a:solidFill>
                  <a:srgbClr val="EFEFEF"/>
                </a:solidFill>
                <a:latin typeface="Handlee"/>
                <a:ea typeface="Handlee"/>
                <a:cs typeface="Handlee"/>
                <a:sym typeface="Handlee"/>
              </a:rPr>
              <a:t>• Raha peab olema paigutatud turvaliselt.</a:t>
            </a:r>
            <a:endParaRPr sz="2300">
              <a:solidFill>
                <a:srgbClr val="EFEFEF"/>
              </a:solidFill>
              <a:latin typeface="Handlee"/>
              <a:ea typeface="Handlee"/>
              <a:cs typeface="Handlee"/>
              <a:sym typeface="Handlee"/>
            </a:endParaRPr>
          </a:p>
          <a:p>
            <a:pPr indent="0" lvl="0" marL="0" rtl="0" algn="l">
              <a:spcBef>
                <a:spcPts val="0"/>
              </a:spcBef>
              <a:spcAft>
                <a:spcPts val="0"/>
              </a:spcAft>
              <a:buClr>
                <a:schemeClr val="dk1"/>
              </a:buClr>
              <a:buSzPts val="1100"/>
              <a:buFont typeface="Arial"/>
              <a:buNone/>
            </a:pPr>
            <a:r>
              <a:rPr lang="en" sz="2300">
                <a:solidFill>
                  <a:srgbClr val="EFEFEF"/>
                </a:solidFill>
                <a:latin typeface="Handlee"/>
                <a:ea typeface="Handlee"/>
                <a:cs typeface="Handlee"/>
                <a:sym typeface="Handlee"/>
              </a:rPr>
              <a:t>• Raha peab munema palju kuldmune ehk tooma tootlust.</a:t>
            </a:r>
            <a:endParaRPr sz="2300">
              <a:solidFill>
                <a:srgbClr val="EFEFEF"/>
              </a:solidFill>
              <a:latin typeface="Handlee"/>
              <a:ea typeface="Handlee"/>
              <a:cs typeface="Handlee"/>
              <a:sym typeface="Handlee"/>
            </a:endParaRPr>
          </a:p>
          <a:p>
            <a:pPr indent="0" lvl="0" marL="0" rtl="0" algn="l">
              <a:spcBef>
                <a:spcPts val="0"/>
              </a:spcBef>
              <a:spcAft>
                <a:spcPts val="0"/>
              </a:spcAft>
              <a:buClr>
                <a:schemeClr val="dk1"/>
              </a:buClr>
              <a:buSzPts val="1100"/>
              <a:buFont typeface="Arial"/>
              <a:buNone/>
            </a:pPr>
            <a:r>
              <a:rPr lang="en" sz="2300">
                <a:solidFill>
                  <a:srgbClr val="EFEFEF"/>
                </a:solidFill>
                <a:latin typeface="Handlee"/>
                <a:ea typeface="Handlee"/>
                <a:cs typeface="Handlee"/>
                <a:sym typeface="Handlee"/>
              </a:rPr>
              <a:t>• Investeeringud peavad olema kegesti mõistetavad.</a:t>
            </a:r>
            <a:endParaRPr sz="2300">
              <a:solidFill>
                <a:srgbClr val="EFEFEF"/>
              </a:solidFill>
              <a:latin typeface="Handlee"/>
              <a:ea typeface="Handlee"/>
              <a:cs typeface="Handlee"/>
              <a:sym typeface="Handlee"/>
            </a:endParaRPr>
          </a:p>
          <a:p>
            <a:pPr indent="0" lvl="0" marL="0" rtl="0" algn="just">
              <a:lnSpc>
                <a:spcPct val="150000"/>
              </a:lnSpc>
              <a:spcBef>
                <a:spcPts val="0"/>
              </a:spcBef>
              <a:spcAft>
                <a:spcPts val="0"/>
              </a:spcAft>
              <a:buNone/>
            </a:pPr>
            <a:br>
              <a:rPr lang="en" sz="1000">
                <a:solidFill>
                  <a:schemeClr val="dk1"/>
                </a:solidFill>
                <a:latin typeface="Handlee"/>
                <a:ea typeface="Handlee"/>
                <a:cs typeface="Handlee"/>
                <a:sym typeface="Handlee"/>
              </a:rPr>
            </a:br>
            <a:endParaRPr>
              <a:latin typeface="Handlee"/>
              <a:ea typeface="Handlee"/>
              <a:cs typeface="Handlee"/>
              <a:sym typeface="Handlee"/>
            </a:endParaRPr>
          </a:p>
        </p:txBody>
      </p:sp>
      <p:pic>
        <p:nvPicPr>
          <p:cNvPr id="1429" name="Google Shape;1429;p208"/>
          <p:cNvPicPr preferRelativeResize="0"/>
          <p:nvPr/>
        </p:nvPicPr>
        <p:blipFill>
          <a:blip r:embed="rId3">
            <a:alphaModFix/>
          </a:blip>
          <a:stretch>
            <a:fillRect/>
          </a:stretch>
        </p:blipFill>
        <p:spPr>
          <a:xfrm>
            <a:off x="228125" y="3741625"/>
            <a:ext cx="1329326" cy="1277449"/>
          </a:xfrm>
          <a:prstGeom prst="rect">
            <a:avLst/>
          </a:prstGeom>
          <a:noFill/>
          <a:ln>
            <a:noFill/>
          </a:ln>
        </p:spPr>
      </p:pic>
    </p:spTree>
  </p:cSld>
  <p:clrMapOvr>
    <a:masterClrMapping/>
  </p:clrMapOvr>
</p:sld>
</file>

<file path=ppt/slides/slide1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3" name="Shape 1433"/>
        <p:cNvGrpSpPr/>
        <p:nvPr/>
      </p:nvGrpSpPr>
      <p:grpSpPr>
        <a:xfrm>
          <a:off x="0" y="0"/>
          <a:ext cx="0" cy="0"/>
          <a:chOff x="0" y="0"/>
          <a:chExt cx="0" cy="0"/>
        </a:xfrm>
      </p:grpSpPr>
      <p:pic>
        <p:nvPicPr>
          <p:cNvPr id="1434" name="Google Shape;1434;p209">
            <a:hlinkClick r:id="rId3"/>
          </p:cNvPr>
          <p:cNvPicPr preferRelativeResize="0"/>
          <p:nvPr/>
        </p:nvPicPr>
        <p:blipFill rotWithShape="1">
          <a:blip r:embed="rId4">
            <a:alphaModFix/>
          </a:blip>
          <a:srcRect b="18830" l="32093" r="32553" t="22141"/>
          <a:stretch/>
        </p:blipFill>
        <p:spPr>
          <a:xfrm>
            <a:off x="3104287" y="1193162"/>
            <a:ext cx="2935426" cy="2757175"/>
          </a:xfrm>
          <a:prstGeom prst="rect">
            <a:avLst/>
          </a:prstGeom>
          <a:noFill/>
          <a:ln>
            <a:noFill/>
          </a:ln>
        </p:spPr>
      </p:pic>
    </p:spTree>
  </p:cSld>
  <p:clrMapOvr>
    <a:masterClrMapping/>
  </p:clrMapOvr>
</p:sld>
</file>

<file path=ppt/slides/slide1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8" name="Shape 1438"/>
        <p:cNvGrpSpPr/>
        <p:nvPr/>
      </p:nvGrpSpPr>
      <p:grpSpPr>
        <a:xfrm>
          <a:off x="0" y="0"/>
          <a:ext cx="0" cy="0"/>
          <a:chOff x="0" y="0"/>
          <a:chExt cx="0" cy="0"/>
        </a:xfrm>
      </p:grpSpPr>
      <p:pic>
        <p:nvPicPr>
          <p:cNvPr id="1439" name="Google Shape;1439;p210"/>
          <p:cNvPicPr preferRelativeResize="0"/>
          <p:nvPr/>
        </p:nvPicPr>
        <p:blipFill rotWithShape="1">
          <a:blip r:embed="rId3">
            <a:alphaModFix/>
          </a:blip>
          <a:srcRect b="0" l="13896" r="15526" t="0"/>
          <a:stretch/>
        </p:blipFill>
        <p:spPr>
          <a:xfrm>
            <a:off x="2689750" y="999650"/>
            <a:ext cx="3347261" cy="2667800"/>
          </a:xfrm>
          <a:prstGeom prst="rect">
            <a:avLst/>
          </a:prstGeom>
          <a:noFill/>
          <a:ln>
            <a:noFill/>
          </a:ln>
        </p:spPr>
      </p:pic>
    </p:spTree>
  </p:cSld>
  <p:clrMapOvr>
    <a:masterClrMapping/>
  </p:clrMapOvr>
</p:sld>
</file>

<file path=ppt/slides/slide1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3" name="Shape 1443"/>
        <p:cNvGrpSpPr/>
        <p:nvPr/>
      </p:nvGrpSpPr>
      <p:grpSpPr>
        <a:xfrm>
          <a:off x="0" y="0"/>
          <a:ext cx="0" cy="0"/>
          <a:chOff x="0" y="0"/>
          <a:chExt cx="0" cy="0"/>
        </a:xfrm>
      </p:grpSpPr>
      <p:pic>
        <p:nvPicPr>
          <p:cNvPr id="1444" name="Google Shape;1444;p211"/>
          <p:cNvPicPr preferRelativeResize="0"/>
          <p:nvPr/>
        </p:nvPicPr>
        <p:blipFill>
          <a:blip r:embed="rId4">
            <a:alphaModFix/>
          </a:blip>
          <a:stretch>
            <a:fillRect/>
          </a:stretch>
        </p:blipFill>
        <p:spPr>
          <a:xfrm>
            <a:off x="1110725" y="152400"/>
            <a:ext cx="5984239" cy="4838702"/>
          </a:xfrm>
          <a:prstGeom prst="rect">
            <a:avLst/>
          </a:prstGeom>
          <a:noFill/>
          <a:ln>
            <a:noFill/>
          </a:ln>
        </p:spPr>
      </p:pic>
    </p:spTree>
  </p:cSld>
  <p:clrMapOvr>
    <a:masterClrMapping/>
  </p:clrMapOvr>
</p:sld>
</file>

<file path=ppt/slides/slide1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8" name="Shape 1448"/>
        <p:cNvGrpSpPr/>
        <p:nvPr/>
      </p:nvGrpSpPr>
      <p:grpSpPr>
        <a:xfrm>
          <a:off x="0" y="0"/>
          <a:ext cx="0" cy="0"/>
          <a:chOff x="0" y="0"/>
          <a:chExt cx="0" cy="0"/>
        </a:xfrm>
      </p:grpSpPr>
      <p:pic>
        <p:nvPicPr>
          <p:cNvPr id="1449" name="Google Shape;1449;p212"/>
          <p:cNvPicPr preferRelativeResize="0"/>
          <p:nvPr/>
        </p:nvPicPr>
        <p:blipFill>
          <a:blip r:embed="rId4">
            <a:alphaModFix/>
          </a:blip>
          <a:stretch>
            <a:fillRect/>
          </a:stretch>
        </p:blipFill>
        <p:spPr>
          <a:xfrm>
            <a:off x="1110725" y="152400"/>
            <a:ext cx="5984239" cy="4838702"/>
          </a:xfrm>
          <a:prstGeom prst="rect">
            <a:avLst/>
          </a:prstGeom>
          <a:noFill/>
          <a:ln>
            <a:noFill/>
          </a:ln>
        </p:spPr>
      </p:pic>
      <p:sp>
        <p:nvSpPr>
          <p:cNvPr id="1450" name="Google Shape;1450;p212"/>
          <p:cNvSpPr/>
          <p:nvPr/>
        </p:nvSpPr>
        <p:spPr>
          <a:xfrm>
            <a:off x="5948600" y="498125"/>
            <a:ext cx="278100" cy="2433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highlight>
                <a:srgbClr val="FF9900"/>
              </a:highlight>
            </a:endParaRPr>
          </a:p>
        </p:txBody>
      </p:sp>
      <p:sp>
        <p:nvSpPr>
          <p:cNvPr id="1451" name="Google Shape;1451;p212"/>
          <p:cNvSpPr/>
          <p:nvPr/>
        </p:nvSpPr>
        <p:spPr>
          <a:xfrm>
            <a:off x="5948600" y="893825"/>
            <a:ext cx="278100" cy="2433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highlight>
                <a:srgbClr val="FF9900"/>
              </a:highlight>
            </a:endParaRPr>
          </a:p>
        </p:txBody>
      </p:sp>
      <p:sp>
        <p:nvSpPr>
          <p:cNvPr id="1452" name="Google Shape;1452;p212"/>
          <p:cNvSpPr/>
          <p:nvPr/>
        </p:nvSpPr>
        <p:spPr>
          <a:xfrm>
            <a:off x="6687800" y="1272100"/>
            <a:ext cx="278100" cy="2433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highlight>
                <a:srgbClr val="FF9900"/>
              </a:highlight>
            </a:endParaRPr>
          </a:p>
        </p:txBody>
      </p:sp>
      <p:sp>
        <p:nvSpPr>
          <p:cNvPr id="1453" name="Google Shape;1453;p212"/>
          <p:cNvSpPr/>
          <p:nvPr/>
        </p:nvSpPr>
        <p:spPr>
          <a:xfrm>
            <a:off x="5948600" y="2219825"/>
            <a:ext cx="278100" cy="2433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highlight>
                <a:srgbClr val="FF9900"/>
              </a:highlight>
            </a:endParaRPr>
          </a:p>
        </p:txBody>
      </p:sp>
      <p:sp>
        <p:nvSpPr>
          <p:cNvPr id="1454" name="Google Shape;1454;p212"/>
          <p:cNvSpPr/>
          <p:nvPr/>
        </p:nvSpPr>
        <p:spPr>
          <a:xfrm>
            <a:off x="6687800" y="2571750"/>
            <a:ext cx="278100" cy="2433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highlight>
                <a:srgbClr val="FF9900"/>
              </a:highlight>
            </a:endParaRPr>
          </a:p>
        </p:txBody>
      </p:sp>
      <p:sp>
        <p:nvSpPr>
          <p:cNvPr id="1455" name="Google Shape;1455;p212"/>
          <p:cNvSpPr/>
          <p:nvPr/>
        </p:nvSpPr>
        <p:spPr>
          <a:xfrm>
            <a:off x="6687800" y="2985825"/>
            <a:ext cx="278100" cy="2433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highlight>
                <a:srgbClr val="FF9900"/>
              </a:highlight>
            </a:endParaRPr>
          </a:p>
        </p:txBody>
      </p:sp>
      <p:sp>
        <p:nvSpPr>
          <p:cNvPr id="1456" name="Google Shape;1456;p212"/>
          <p:cNvSpPr/>
          <p:nvPr/>
        </p:nvSpPr>
        <p:spPr>
          <a:xfrm>
            <a:off x="6687800" y="3871400"/>
            <a:ext cx="278100" cy="2433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highlight>
                <a:srgbClr val="FF9900"/>
              </a:highlight>
            </a:endParaRPr>
          </a:p>
        </p:txBody>
      </p:sp>
      <p:sp>
        <p:nvSpPr>
          <p:cNvPr id="1457" name="Google Shape;1457;p212"/>
          <p:cNvSpPr/>
          <p:nvPr/>
        </p:nvSpPr>
        <p:spPr>
          <a:xfrm>
            <a:off x="5948600" y="4559125"/>
            <a:ext cx="278100" cy="2433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highlight>
                <a:srgbClr val="FF9900"/>
              </a:highlight>
            </a:endParaRPr>
          </a:p>
        </p:txBody>
      </p:sp>
      <p:sp>
        <p:nvSpPr>
          <p:cNvPr id="1458" name="Google Shape;1458;p212"/>
          <p:cNvSpPr/>
          <p:nvPr/>
        </p:nvSpPr>
        <p:spPr>
          <a:xfrm>
            <a:off x="5948600" y="4224975"/>
            <a:ext cx="278100" cy="2433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highlight>
                <a:srgbClr val="FF9900"/>
              </a:highlight>
            </a:endParaRPr>
          </a:p>
        </p:txBody>
      </p:sp>
    </p:spTree>
  </p:cSld>
  <p:clrMapOvr>
    <a:masterClrMapping/>
  </p:clrMapOvr>
</p:sld>
</file>

<file path=ppt/slides/slide2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2" name="Shape 1462"/>
        <p:cNvGrpSpPr/>
        <p:nvPr/>
      </p:nvGrpSpPr>
      <p:grpSpPr>
        <a:xfrm>
          <a:off x="0" y="0"/>
          <a:ext cx="0" cy="0"/>
          <a:chOff x="0" y="0"/>
          <a:chExt cx="0" cy="0"/>
        </a:xfrm>
      </p:grpSpPr>
      <p:pic>
        <p:nvPicPr>
          <p:cNvPr id="1463" name="Google Shape;1463;p213"/>
          <p:cNvPicPr preferRelativeResize="0"/>
          <p:nvPr/>
        </p:nvPicPr>
        <p:blipFill>
          <a:blip r:embed="rId4">
            <a:alphaModFix/>
          </a:blip>
          <a:stretch>
            <a:fillRect/>
          </a:stretch>
        </p:blipFill>
        <p:spPr>
          <a:xfrm>
            <a:off x="1128600" y="152400"/>
            <a:ext cx="6127798" cy="4838700"/>
          </a:xfrm>
          <a:prstGeom prst="rect">
            <a:avLst/>
          </a:prstGeom>
          <a:noFill/>
          <a:ln>
            <a:noFill/>
          </a:ln>
        </p:spPr>
      </p:pic>
    </p:spTree>
  </p:cSld>
  <p:clrMapOvr>
    <a:masterClrMapping/>
  </p:clrMapOvr>
</p:sld>
</file>

<file path=ppt/slides/slide2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7" name="Shape 1467"/>
        <p:cNvGrpSpPr/>
        <p:nvPr/>
      </p:nvGrpSpPr>
      <p:grpSpPr>
        <a:xfrm>
          <a:off x="0" y="0"/>
          <a:ext cx="0" cy="0"/>
          <a:chOff x="0" y="0"/>
          <a:chExt cx="0" cy="0"/>
        </a:xfrm>
      </p:grpSpPr>
      <p:pic>
        <p:nvPicPr>
          <p:cNvPr id="1468" name="Google Shape;1468;p214"/>
          <p:cNvPicPr preferRelativeResize="0"/>
          <p:nvPr/>
        </p:nvPicPr>
        <p:blipFill>
          <a:blip r:embed="rId4">
            <a:alphaModFix/>
          </a:blip>
          <a:stretch>
            <a:fillRect/>
          </a:stretch>
        </p:blipFill>
        <p:spPr>
          <a:xfrm>
            <a:off x="1128600" y="152400"/>
            <a:ext cx="6127798" cy="4838700"/>
          </a:xfrm>
          <a:prstGeom prst="rect">
            <a:avLst/>
          </a:prstGeom>
          <a:noFill/>
          <a:ln>
            <a:noFill/>
          </a:ln>
        </p:spPr>
      </p:pic>
      <p:sp>
        <p:nvSpPr>
          <p:cNvPr id="1469" name="Google Shape;1469;p214"/>
          <p:cNvSpPr/>
          <p:nvPr/>
        </p:nvSpPr>
        <p:spPr>
          <a:xfrm>
            <a:off x="6886950" y="532875"/>
            <a:ext cx="278100" cy="2433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highlight>
                <a:srgbClr val="FF9900"/>
              </a:highlight>
            </a:endParaRPr>
          </a:p>
        </p:txBody>
      </p:sp>
      <p:sp>
        <p:nvSpPr>
          <p:cNvPr id="1470" name="Google Shape;1470;p214"/>
          <p:cNvSpPr/>
          <p:nvPr/>
        </p:nvSpPr>
        <p:spPr>
          <a:xfrm>
            <a:off x="6886950" y="928550"/>
            <a:ext cx="278100" cy="2433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highlight>
                <a:srgbClr val="FF9900"/>
              </a:highlight>
            </a:endParaRPr>
          </a:p>
        </p:txBody>
      </p:sp>
      <p:sp>
        <p:nvSpPr>
          <p:cNvPr id="1471" name="Google Shape;1471;p214"/>
          <p:cNvSpPr/>
          <p:nvPr/>
        </p:nvSpPr>
        <p:spPr>
          <a:xfrm>
            <a:off x="6079625" y="1324225"/>
            <a:ext cx="278100" cy="2433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highlight>
                <a:srgbClr val="FF9900"/>
              </a:highlight>
            </a:endParaRPr>
          </a:p>
        </p:txBody>
      </p:sp>
      <p:sp>
        <p:nvSpPr>
          <p:cNvPr id="1472" name="Google Shape;1472;p214"/>
          <p:cNvSpPr/>
          <p:nvPr/>
        </p:nvSpPr>
        <p:spPr>
          <a:xfrm>
            <a:off x="6079625" y="2241550"/>
            <a:ext cx="278100" cy="2433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highlight>
                <a:srgbClr val="FF9900"/>
              </a:highlight>
            </a:endParaRPr>
          </a:p>
        </p:txBody>
      </p:sp>
      <p:sp>
        <p:nvSpPr>
          <p:cNvPr id="1473" name="Google Shape;1473;p214"/>
          <p:cNvSpPr/>
          <p:nvPr/>
        </p:nvSpPr>
        <p:spPr>
          <a:xfrm>
            <a:off x="6886950" y="3088675"/>
            <a:ext cx="278100" cy="2433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highlight>
                <a:srgbClr val="FF9900"/>
              </a:highlight>
            </a:endParaRPr>
          </a:p>
        </p:txBody>
      </p:sp>
      <p:sp>
        <p:nvSpPr>
          <p:cNvPr id="1474" name="Google Shape;1474;p214"/>
          <p:cNvSpPr/>
          <p:nvPr/>
        </p:nvSpPr>
        <p:spPr>
          <a:xfrm>
            <a:off x="6079625" y="2719750"/>
            <a:ext cx="278100" cy="2433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highlight>
                <a:srgbClr val="FF9900"/>
              </a:highlight>
            </a:endParaRPr>
          </a:p>
        </p:txBody>
      </p:sp>
      <p:sp>
        <p:nvSpPr>
          <p:cNvPr id="1475" name="Google Shape;1475;p214"/>
          <p:cNvSpPr/>
          <p:nvPr/>
        </p:nvSpPr>
        <p:spPr>
          <a:xfrm>
            <a:off x="6079625" y="3897400"/>
            <a:ext cx="278100" cy="2433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highlight>
                <a:srgbClr val="FF9900"/>
              </a:highlight>
            </a:endParaRPr>
          </a:p>
        </p:txBody>
      </p:sp>
      <p:sp>
        <p:nvSpPr>
          <p:cNvPr id="1476" name="Google Shape;1476;p214"/>
          <p:cNvSpPr/>
          <p:nvPr/>
        </p:nvSpPr>
        <p:spPr>
          <a:xfrm>
            <a:off x="6079625" y="4293075"/>
            <a:ext cx="278100" cy="2433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highlight>
                <a:srgbClr val="FF9900"/>
              </a:highlight>
            </a:endParaRPr>
          </a:p>
        </p:txBody>
      </p:sp>
      <p:sp>
        <p:nvSpPr>
          <p:cNvPr id="1477" name="Google Shape;1477;p214"/>
          <p:cNvSpPr/>
          <p:nvPr/>
        </p:nvSpPr>
        <p:spPr>
          <a:xfrm>
            <a:off x="6886950" y="4626175"/>
            <a:ext cx="278100" cy="243300"/>
          </a:xfrm>
          <a:prstGeom prst="mathMultiply">
            <a:avLst>
              <a:gd fmla="val 23520" name="adj1"/>
            </a:avLst>
          </a:prstGeom>
          <a:solidFill>
            <a:srgbClr val="FF99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F9900"/>
              </a:solidFill>
              <a:highlight>
                <a:srgbClr val="FF9900"/>
              </a:highlight>
            </a:endParaRPr>
          </a:p>
        </p:txBody>
      </p:sp>
    </p:spTree>
  </p:cSld>
  <p:clrMapOvr>
    <a:masterClrMapping/>
  </p:clrMapOvr>
</p:sld>
</file>

<file path=ppt/slides/slide2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81" name="Shape 1481"/>
        <p:cNvGrpSpPr/>
        <p:nvPr/>
      </p:nvGrpSpPr>
      <p:grpSpPr>
        <a:xfrm>
          <a:off x="0" y="0"/>
          <a:ext cx="0" cy="0"/>
          <a:chOff x="0" y="0"/>
          <a:chExt cx="0" cy="0"/>
        </a:xfrm>
      </p:grpSpPr>
      <p:pic>
        <p:nvPicPr>
          <p:cNvPr id="1482" name="Google Shape;1482;p215"/>
          <p:cNvPicPr preferRelativeResize="0"/>
          <p:nvPr/>
        </p:nvPicPr>
        <p:blipFill>
          <a:blip r:embed="rId4">
            <a:alphaModFix/>
          </a:blip>
          <a:stretch>
            <a:fillRect/>
          </a:stretch>
        </p:blipFill>
        <p:spPr>
          <a:xfrm>
            <a:off x="152400" y="1070350"/>
            <a:ext cx="8839202" cy="3566616"/>
          </a:xfrm>
          <a:prstGeom prst="rect">
            <a:avLst/>
          </a:prstGeom>
          <a:noFill/>
          <a:ln>
            <a:noFill/>
          </a:ln>
        </p:spPr>
      </p:pic>
    </p:spTree>
  </p:cSld>
  <p:clrMapOvr>
    <a:masterClrMapping/>
  </p:clrMapOvr>
</p:sld>
</file>

<file path=ppt/slides/slide2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6" name="Shape 1486"/>
        <p:cNvGrpSpPr/>
        <p:nvPr/>
      </p:nvGrpSpPr>
      <p:grpSpPr>
        <a:xfrm>
          <a:off x="0" y="0"/>
          <a:ext cx="0" cy="0"/>
          <a:chOff x="0" y="0"/>
          <a:chExt cx="0" cy="0"/>
        </a:xfrm>
      </p:grpSpPr>
      <p:pic>
        <p:nvPicPr>
          <p:cNvPr id="1487" name="Google Shape;1487;p216"/>
          <p:cNvPicPr preferRelativeResize="0"/>
          <p:nvPr/>
        </p:nvPicPr>
        <p:blipFill>
          <a:blip r:embed="rId3">
            <a:alphaModFix/>
          </a:blip>
          <a:stretch>
            <a:fillRect/>
          </a:stretch>
        </p:blipFill>
        <p:spPr>
          <a:xfrm>
            <a:off x="152400" y="1070350"/>
            <a:ext cx="8839202" cy="3566616"/>
          </a:xfrm>
          <a:prstGeom prst="rect">
            <a:avLst/>
          </a:prstGeom>
          <a:noFill/>
          <a:ln>
            <a:noFill/>
          </a:ln>
        </p:spPr>
      </p:pic>
      <p:sp>
        <p:nvSpPr>
          <p:cNvPr id="1488" name="Google Shape;1488;p216"/>
          <p:cNvSpPr txBox="1"/>
          <p:nvPr/>
        </p:nvSpPr>
        <p:spPr>
          <a:xfrm>
            <a:off x="6956475" y="1314825"/>
            <a:ext cx="20352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rgbClr val="FF9900"/>
                </a:solidFill>
              </a:rPr>
              <a:t>krüptovarad</a:t>
            </a:r>
            <a:endParaRPr sz="1500">
              <a:solidFill>
                <a:srgbClr val="FF9900"/>
              </a:solidFill>
            </a:endParaRPr>
          </a:p>
        </p:txBody>
      </p:sp>
      <p:sp>
        <p:nvSpPr>
          <p:cNvPr id="1489" name="Google Shape;1489;p216"/>
          <p:cNvSpPr txBox="1"/>
          <p:nvPr/>
        </p:nvSpPr>
        <p:spPr>
          <a:xfrm>
            <a:off x="1969350" y="3556425"/>
            <a:ext cx="20352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rgbClr val="FF9900"/>
                </a:solidFill>
              </a:rPr>
              <a:t>tähtajaline hoius</a:t>
            </a:r>
            <a:endParaRPr sz="1500">
              <a:solidFill>
                <a:srgbClr val="FF9900"/>
              </a:solidFill>
            </a:endParaRPr>
          </a:p>
        </p:txBody>
      </p:sp>
      <p:sp>
        <p:nvSpPr>
          <p:cNvPr id="1490" name="Google Shape;1490;p216"/>
          <p:cNvSpPr txBox="1"/>
          <p:nvPr/>
        </p:nvSpPr>
        <p:spPr>
          <a:xfrm>
            <a:off x="3272600" y="3035125"/>
            <a:ext cx="18594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rgbClr val="FF9900"/>
                </a:solidFill>
              </a:rPr>
              <a:t>võlakirjad</a:t>
            </a:r>
            <a:endParaRPr sz="1500">
              <a:solidFill>
                <a:srgbClr val="FF9900"/>
              </a:solidFill>
            </a:endParaRPr>
          </a:p>
        </p:txBody>
      </p:sp>
      <p:sp>
        <p:nvSpPr>
          <p:cNvPr id="1491" name="Google Shape;1491;p216"/>
          <p:cNvSpPr txBox="1"/>
          <p:nvPr/>
        </p:nvSpPr>
        <p:spPr>
          <a:xfrm>
            <a:off x="4523725" y="2379675"/>
            <a:ext cx="1755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rgbClr val="FF9900"/>
                </a:solidFill>
              </a:rPr>
              <a:t>aktsiafond</a:t>
            </a:r>
            <a:endParaRPr sz="1500">
              <a:solidFill>
                <a:srgbClr val="FF9900"/>
              </a:solidFill>
            </a:endParaRPr>
          </a:p>
        </p:txBody>
      </p:sp>
      <p:sp>
        <p:nvSpPr>
          <p:cNvPr id="1492" name="Google Shape;1492;p216"/>
          <p:cNvSpPr txBox="1"/>
          <p:nvPr/>
        </p:nvSpPr>
        <p:spPr>
          <a:xfrm>
            <a:off x="5792225" y="1826400"/>
            <a:ext cx="1581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aktsia</a:t>
            </a:r>
            <a:endParaRPr sz="1500">
              <a:solidFill>
                <a:srgbClr val="FF9900"/>
              </a:solidFill>
            </a:endParaRPr>
          </a:p>
        </p:txBody>
      </p:sp>
    </p:spTree>
  </p:cSld>
  <p:clrMapOvr>
    <a:masterClrMapping/>
  </p:clrMapOvr>
</p:sld>
</file>

<file path=ppt/slides/slide2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6" name="Shape 1496"/>
        <p:cNvGrpSpPr/>
        <p:nvPr/>
      </p:nvGrpSpPr>
      <p:grpSpPr>
        <a:xfrm>
          <a:off x="0" y="0"/>
          <a:ext cx="0" cy="0"/>
          <a:chOff x="0" y="0"/>
          <a:chExt cx="0" cy="0"/>
        </a:xfrm>
      </p:grpSpPr>
      <p:pic>
        <p:nvPicPr>
          <p:cNvPr id="1497" name="Google Shape;1497;p217"/>
          <p:cNvPicPr preferRelativeResize="0"/>
          <p:nvPr/>
        </p:nvPicPr>
        <p:blipFill>
          <a:blip r:embed="rId3">
            <a:alphaModFix/>
          </a:blip>
          <a:stretch>
            <a:fillRect/>
          </a:stretch>
        </p:blipFill>
        <p:spPr>
          <a:xfrm>
            <a:off x="3249237" y="948625"/>
            <a:ext cx="1615175" cy="3020800"/>
          </a:xfrm>
          <a:prstGeom prst="rect">
            <a:avLst/>
          </a:prstGeom>
          <a:noFill/>
          <a:ln>
            <a:noFill/>
          </a:ln>
        </p:spPr>
      </p:pic>
    </p:spTree>
  </p:cSld>
  <p:clrMapOvr>
    <a:masterClrMapping/>
  </p:clrMapOvr>
</p:sld>
</file>

<file path=ppt/slides/slide2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01" name="Shape 1501"/>
        <p:cNvGrpSpPr/>
        <p:nvPr/>
      </p:nvGrpSpPr>
      <p:grpSpPr>
        <a:xfrm>
          <a:off x="0" y="0"/>
          <a:ext cx="0" cy="0"/>
          <a:chOff x="0" y="0"/>
          <a:chExt cx="0" cy="0"/>
        </a:xfrm>
      </p:grpSpPr>
      <p:sp>
        <p:nvSpPr>
          <p:cNvPr id="1502" name="Google Shape;1502;p218"/>
          <p:cNvSpPr/>
          <p:nvPr/>
        </p:nvSpPr>
        <p:spPr>
          <a:xfrm>
            <a:off x="311700" y="964375"/>
            <a:ext cx="8648400" cy="35673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218"/>
          <p:cNvSpPr txBox="1"/>
          <p:nvPr>
            <p:ph idx="1" type="body"/>
          </p:nvPr>
        </p:nvSpPr>
        <p:spPr>
          <a:xfrm>
            <a:off x="563225" y="1115275"/>
            <a:ext cx="83331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2200">
                <a:solidFill>
                  <a:schemeClr val="lt1"/>
                </a:solidFill>
                <a:latin typeface="Handlee"/>
                <a:ea typeface="Handlee"/>
                <a:cs typeface="Handlee"/>
                <a:sym typeface="Handlee"/>
              </a:rPr>
              <a:t>Võluvalem</a:t>
            </a:r>
            <a:endParaRPr sz="2200">
              <a:solidFill>
                <a:schemeClr val="lt1"/>
              </a:solidFill>
              <a:latin typeface="Handlee"/>
              <a:ea typeface="Handlee"/>
              <a:cs typeface="Handlee"/>
              <a:sym typeface="Handlee"/>
            </a:endParaRPr>
          </a:p>
          <a:p>
            <a:pPr indent="0" lvl="0" marL="0" rtl="0" algn="l">
              <a:spcBef>
                <a:spcPts val="0"/>
              </a:spcBef>
              <a:spcAft>
                <a:spcPts val="0"/>
              </a:spcAft>
              <a:buClr>
                <a:schemeClr val="dk1"/>
              </a:buClr>
              <a:buSzPts val="1100"/>
              <a:buFont typeface="Arial"/>
              <a:buNone/>
            </a:pPr>
            <a:r>
              <a:rPr lang="en" sz="2200">
                <a:solidFill>
                  <a:schemeClr val="lt1"/>
                </a:solidFill>
                <a:latin typeface="Handlee"/>
                <a:ea typeface="Handlee"/>
                <a:cs typeface="Handlee"/>
                <a:sym typeface="Handlee"/>
              </a:rPr>
              <a:t>• Otsusta armastada ja soovida raha.</a:t>
            </a:r>
            <a:endParaRPr sz="2200">
              <a:solidFill>
                <a:schemeClr val="lt1"/>
              </a:solidFill>
              <a:latin typeface="Handlee"/>
              <a:ea typeface="Handlee"/>
              <a:cs typeface="Handlee"/>
              <a:sym typeface="Handlee"/>
            </a:endParaRPr>
          </a:p>
          <a:p>
            <a:pPr indent="0" lvl="0" marL="0" rtl="0" algn="l">
              <a:spcBef>
                <a:spcPts val="0"/>
              </a:spcBef>
              <a:spcAft>
                <a:spcPts val="0"/>
              </a:spcAft>
              <a:buClr>
                <a:schemeClr val="dk1"/>
              </a:buClr>
              <a:buSzPts val="1100"/>
              <a:buFont typeface="Arial"/>
              <a:buNone/>
            </a:pPr>
            <a:r>
              <a:rPr lang="en" sz="2200">
                <a:solidFill>
                  <a:schemeClr val="lt1"/>
                </a:solidFill>
                <a:latin typeface="Handlee"/>
                <a:ea typeface="Handlee"/>
                <a:cs typeface="Handlee"/>
                <a:sym typeface="Handlee"/>
              </a:rPr>
              <a:t>• Usalda ennast, tee meeldivat tööd.</a:t>
            </a:r>
            <a:endParaRPr sz="2200">
              <a:solidFill>
                <a:schemeClr val="lt1"/>
              </a:solidFill>
              <a:latin typeface="Handlee"/>
              <a:ea typeface="Handlee"/>
              <a:cs typeface="Handlee"/>
              <a:sym typeface="Handlee"/>
            </a:endParaRPr>
          </a:p>
          <a:p>
            <a:pPr indent="0" lvl="0" marL="0" rtl="0" algn="l">
              <a:spcBef>
                <a:spcPts val="0"/>
              </a:spcBef>
              <a:spcAft>
                <a:spcPts val="0"/>
              </a:spcAft>
              <a:buClr>
                <a:schemeClr val="dk1"/>
              </a:buClr>
              <a:buSzPts val="1100"/>
              <a:buFont typeface="Arial"/>
              <a:buNone/>
            </a:pPr>
            <a:r>
              <a:rPr lang="en" sz="2200">
                <a:solidFill>
                  <a:schemeClr val="lt1"/>
                </a:solidFill>
                <a:latin typeface="Handlee"/>
                <a:ea typeface="Handlee"/>
                <a:cs typeface="Handlee"/>
                <a:sym typeface="Handlee"/>
              </a:rPr>
              <a:t>• Jäta raha argieluks, unistuste jaoks ja hanekontoks.</a:t>
            </a:r>
            <a:endParaRPr sz="2200">
              <a:solidFill>
                <a:schemeClr val="lt1"/>
              </a:solidFill>
              <a:latin typeface="Handlee"/>
              <a:ea typeface="Handlee"/>
              <a:cs typeface="Handlee"/>
              <a:sym typeface="Handlee"/>
            </a:endParaRPr>
          </a:p>
          <a:p>
            <a:pPr indent="0" lvl="0" marL="0" rtl="0" algn="l">
              <a:spcBef>
                <a:spcPts val="0"/>
              </a:spcBef>
              <a:spcAft>
                <a:spcPts val="0"/>
              </a:spcAft>
              <a:buClr>
                <a:schemeClr val="dk1"/>
              </a:buClr>
              <a:buSzPts val="1100"/>
              <a:buFont typeface="Arial"/>
              <a:buNone/>
            </a:pPr>
            <a:r>
              <a:rPr lang="en" sz="2200">
                <a:solidFill>
                  <a:schemeClr val="lt1"/>
                </a:solidFill>
                <a:latin typeface="Handlee"/>
                <a:ea typeface="Handlee"/>
                <a:cs typeface="Handlee"/>
                <a:sym typeface="Handlee"/>
              </a:rPr>
              <a:t>• Investeeri targalt.</a:t>
            </a:r>
            <a:endParaRPr sz="2200">
              <a:solidFill>
                <a:schemeClr val="lt1"/>
              </a:solidFill>
              <a:latin typeface="Handlee"/>
              <a:ea typeface="Handlee"/>
              <a:cs typeface="Handlee"/>
              <a:sym typeface="Handlee"/>
            </a:endParaRPr>
          </a:p>
          <a:p>
            <a:pPr indent="0" lvl="0" marL="0" rtl="0" algn="l">
              <a:spcBef>
                <a:spcPts val="0"/>
              </a:spcBef>
              <a:spcAft>
                <a:spcPts val="0"/>
              </a:spcAft>
              <a:buClr>
                <a:schemeClr val="dk1"/>
              </a:buClr>
              <a:buSzPts val="1100"/>
              <a:buFont typeface="Arial"/>
              <a:buNone/>
            </a:pPr>
            <a:r>
              <a:rPr lang="en" sz="2200">
                <a:solidFill>
                  <a:schemeClr val="lt1"/>
                </a:solidFill>
                <a:latin typeface="Handlee"/>
                <a:ea typeface="Handlee"/>
                <a:cs typeface="Handlee"/>
                <a:sym typeface="Handlee"/>
              </a:rPr>
              <a:t>• Naudi.</a:t>
            </a:r>
            <a:endParaRPr sz="2200">
              <a:solidFill>
                <a:schemeClr val="lt1"/>
              </a:solidFill>
              <a:latin typeface="Handlee"/>
              <a:ea typeface="Handlee"/>
              <a:cs typeface="Handlee"/>
              <a:sym typeface="Handlee"/>
            </a:endParaRPr>
          </a:p>
        </p:txBody>
      </p:sp>
      <p:pic>
        <p:nvPicPr>
          <p:cNvPr id="1504" name="Google Shape;1504;p218"/>
          <p:cNvPicPr preferRelativeResize="0"/>
          <p:nvPr/>
        </p:nvPicPr>
        <p:blipFill>
          <a:blip r:embed="rId3">
            <a:alphaModFix/>
          </a:blip>
          <a:stretch>
            <a:fillRect/>
          </a:stretch>
        </p:blipFill>
        <p:spPr>
          <a:xfrm>
            <a:off x="228125" y="3741625"/>
            <a:ext cx="1329326" cy="1277449"/>
          </a:xfrm>
          <a:prstGeom prst="rect">
            <a:avLst/>
          </a:prstGeom>
          <a:noFill/>
          <a:ln>
            <a:noFill/>
          </a:ln>
        </p:spPr>
      </p:pic>
    </p:spTree>
  </p:cSld>
  <p:clrMapOvr>
    <a:masterClrMapping/>
  </p:clrMapOvr>
</p:sld>
</file>

<file path=ppt/slides/slide2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08" name="Shape 1508"/>
        <p:cNvGrpSpPr/>
        <p:nvPr/>
      </p:nvGrpSpPr>
      <p:grpSpPr>
        <a:xfrm>
          <a:off x="0" y="0"/>
          <a:ext cx="0" cy="0"/>
          <a:chOff x="0" y="0"/>
          <a:chExt cx="0" cy="0"/>
        </a:xfrm>
      </p:grpSpPr>
      <p:sp>
        <p:nvSpPr>
          <p:cNvPr id="1509" name="Google Shape;1509;p219"/>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219"/>
          <p:cNvSpPr/>
          <p:nvPr/>
        </p:nvSpPr>
        <p:spPr>
          <a:xfrm>
            <a:off x="367700" y="3266550"/>
            <a:ext cx="6351900" cy="12678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219"/>
          <p:cNvSpPr txBox="1"/>
          <p:nvPr>
            <p:ph type="ctrTitle"/>
          </p:nvPr>
        </p:nvSpPr>
        <p:spPr>
          <a:xfrm>
            <a:off x="367708" y="688550"/>
            <a:ext cx="8520600" cy="20526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19</a:t>
            </a:r>
            <a:r>
              <a:rPr b="1" lang="en" sz="5250">
                <a:solidFill>
                  <a:schemeClr val="dk2"/>
                </a:solidFill>
                <a:latin typeface="Handlee"/>
                <a:ea typeface="Handlee"/>
                <a:cs typeface="Handlee"/>
                <a:sym typeface="Handlee"/>
              </a:rPr>
              <a:t>   </a:t>
            </a:r>
            <a:r>
              <a:rPr b="1" lang="en">
                <a:solidFill>
                  <a:srgbClr val="323537"/>
                </a:solidFill>
                <a:highlight>
                  <a:schemeClr val="lt1"/>
                </a:highlight>
                <a:latin typeface="Handlee"/>
                <a:ea typeface="Handlee"/>
                <a:cs typeface="Handlee"/>
                <a:sym typeface="Handlee"/>
              </a:rPr>
              <a:t>Investeerimismäng Cashy</a:t>
            </a:r>
            <a:endParaRPr b="1">
              <a:solidFill>
                <a:srgbClr val="323537"/>
              </a:solidFill>
              <a:latin typeface="Handlee"/>
              <a:ea typeface="Handlee"/>
              <a:cs typeface="Handlee"/>
              <a:sym typeface="Handlee"/>
            </a:endParaRPr>
          </a:p>
        </p:txBody>
      </p:sp>
      <p:sp>
        <p:nvSpPr>
          <p:cNvPr id="1512" name="Google Shape;1512;p219"/>
          <p:cNvSpPr txBox="1"/>
          <p:nvPr>
            <p:ph idx="1" type="subTitle"/>
          </p:nvPr>
        </p:nvSpPr>
        <p:spPr>
          <a:xfrm>
            <a:off x="567800" y="3658350"/>
            <a:ext cx="5951700" cy="792600"/>
          </a:xfrm>
          <a:prstGeom prst="rect">
            <a:avLst/>
          </a:prstGeom>
        </p:spPr>
        <p:txBody>
          <a:bodyPr anchorCtr="0" anchor="t" bIns="91425" lIns="91425" spcFirstLastPara="1" rIns="91425" wrap="square" tIns="91425">
            <a:noAutofit/>
          </a:bodyPr>
          <a:lstStyle/>
          <a:p>
            <a:pPr indent="-374650" lvl="0" marL="457200" rtl="0" algn="l">
              <a:spcBef>
                <a:spcPts val="0"/>
              </a:spcBef>
              <a:spcAft>
                <a:spcPts val="0"/>
              </a:spcAft>
              <a:buClr>
                <a:srgbClr val="323537"/>
              </a:buClr>
              <a:buSzPts val="2300"/>
              <a:buFont typeface="Handlee"/>
              <a:buAutoNum type="arabicPeriod"/>
            </a:pPr>
            <a:r>
              <a:rPr lang="en" sz="2300">
                <a:solidFill>
                  <a:srgbClr val="323537"/>
                </a:solidFill>
                <a:latin typeface="Handlee"/>
                <a:ea typeface="Handlee"/>
                <a:cs typeface="Handlee"/>
                <a:sym typeface="Handlee"/>
              </a:rPr>
              <a:t>Rakendan rahatarkuse teadmisi mängus.</a:t>
            </a:r>
            <a:endParaRPr b="1" sz="2300">
              <a:solidFill>
                <a:srgbClr val="323537"/>
              </a:solidFill>
              <a:highlight>
                <a:schemeClr val="lt1"/>
              </a:highlight>
              <a:latin typeface="Handlee"/>
              <a:ea typeface="Handlee"/>
              <a:cs typeface="Handlee"/>
              <a:sym typeface="Handlee"/>
            </a:endParaRPr>
          </a:p>
        </p:txBody>
      </p:sp>
      <p:pic>
        <p:nvPicPr>
          <p:cNvPr id="1513" name="Google Shape;1513;p219"/>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2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7" name="Shape 1517"/>
        <p:cNvGrpSpPr/>
        <p:nvPr/>
      </p:nvGrpSpPr>
      <p:grpSpPr>
        <a:xfrm>
          <a:off x="0" y="0"/>
          <a:ext cx="0" cy="0"/>
          <a:chOff x="0" y="0"/>
          <a:chExt cx="0" cy="0"/>
        </a:xfrm>
      </p:grpSpPr>
      <p:sp>
        <p:nvSpPr>
          <p:cNvPr id="1518" name="Google Shape;1518;p220"/>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519" name="Google Shape;1519;p220"/>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520" name="Google Shape;1520;p220"/>
          <p:cNvPicPr preferRelativeResize="0"/>
          <p:nvPr/>
        </p:nvPicPr>
        <p:blipFill>
          <a:blip r:embed="rId3">
            <a:alphaModFix/>
          </a:blip>
          <a:stretch>
            <a:fillRect/>
          </a:stretch>
        </p:blipFill>
        <p:spPr>
          <a:xfrm>
            <a:off x="0" y="744575"/>
            <a:ext cx="9021073" cy="3704825"/>
          </a:xfrm>
          <a:prstGeom prst="rect">
            <a:avLst/>
          </a:prstGeom>
          <a:noFill/>
          <a:ln>
            <a:noFill/>
          </a:ln>
        </p:spPr>
      </p:pic>
      <p:sp>
        <p:nvSpPr>
          <p:cNvPr id="1521" name="Google Shape;1521;p220"/>
          <p:cNvSpPr/>
          <p:nvPr/>
        </p:nvSpPr>
        <p:spPr>
          <a:xfrm>
            <a:off x="5247175" y="1431050"/>
            <a:ext cx="1814700" cy="3630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5" name="Shape 1525"/>
        <p:cNvGrpSpPr/>
        <p:nvPr/>
      </p:nvGrpSpPr>
      <p:grpSpPr>
        <a:xfrm>
          <a:off x="0" y="0"/>
          <a:ext cx="0" cy="0"/>
          <a:chOff x="0" y="0"/>
          <a:chExt cx="0" cy="0"/>
        </a:xfrm>
      </p:grpSpPr>
      <p:pic>
        <p:nvPicPr>
          <p:cNvPr id="1526" name="Google Shape;1526;p221"/>
          <p:cNvPicPr preferRelativeResize="0"/>
          <p:nvPr/>
        </p:nvPicPr>
        <p:blipFill>
          <a:blip r:embed="rId3">
            <a:alphaModFix/>
          </a:blip>
          <a:stretch>
            <a:fillRect/>
          </a:stretch>
        </p:blipFill>
        <p:spPr>
          <a:xfrm>
            <a:off x="3100388" y="4763"/>
            <a:ext cx="2943225" cy="5133975"/>
          </a:xfrm>
          <a:prstGeom prst="rect">
            <a:avLst/>
          </a:prstGeom>
          <a:noFill/>
          <a:ln>
            <a:noFill/>
          </a:ln>
        </p:spPr>
      </p:pic>
    </p:spTree>
  </p:cSld>
  <p:clrMapOvr>
    <a:masterClrMapping/>
  </p:clrMapOvr>
</p:sld>
</file>

<file path=ppt/slides/slide2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30" name="Shape 1530"/>
        <p:cNvGrpSpPr/>
        <p:nvPr/>
      </p:nvGrpSpPr>
      <p:grpSpPr>
        <a:xfrm>
          <a:off x="0" y="0"/>
          <a:ext cx="0" cy="0"/>
          <a:chOff x="0" y="0"/>
          <a:chExt cx="0" cy="0"/>
        </a:xfrm>
      </p:grpSpPr>
      <p:sp>
        <p:nvSpPr>
          <p:cNvPr id="1531" name="Google Shape;1531;p222"/>
          <p:cNvSpPr/>
          <p:nvPr/>
        </p:nvSpPr>
        <p:spPr>
          <a:xfrm>
            <a:off x="1168125" y="1285275"/>
            <a:ext cx="7325700" cy="1934700"/>
          </a:xfrm>
          <a:prstGeom prst="roundRect">
            <a:avLst>
              <a:gd fmla="val 16667" name="adj"/>
            </a:avLst>
          </a:prstGeom>
          <a:solidFill>
            <a:srgbClr val="FAF5C0"/>
          </a:solidFill>
          <a:ln cap="flat" cmpd="sng" w="9525">
            <a:solidFill>
              <a:srgbClr val="FAF5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222"/>
          <p:cNvSpPr txBox="1"/>
          <p:nvPr>
            <p:ph type="title"/>
          </p:nvPr>
        </p:nvSpPr>
        <p:spPr>
          <a:xfrm>
            <a:off x="577225" y="1053772"/>
            <a:ext cx="8394900" cy="2109900"/>
          </a:xfrm>
          <a:prstGeom prst="rect">
            <a:avLst/>
          </a:prstGeom>
          <a:noFill/>
          <a:ln>
            <a:noFill/>
          </a:ln>
        </p:spPr>
        <p:txBody>
          <a:bodyPr anchorCtr="0" anchor="ctr" bIns="34275" lIns="68575" spcFirstLastPara="1" rIns="68575" wrap="square" tIns="34275">
            <a:normAutofit/>
          </a:bodyPr>
          <a:lstStyle/>
          <a:p>
            <a:pPr indent="0" lvl="0" marL="0" rtl="0" algn="ctr">
              <a:lnSpc>
                <a:spcPct val="100000"/>
              </a:lnSpc>
              <a:spcBef>
                <a:spcPts val="0"/>
              </a:spcBef>
              <a:spcAft>
                <a:spcPts val="0"/>
              </a:spcAft>
              <a:buClr>
                <a:srgbClr val="652240"/>
              </a:buClr>
              <a:buSzPts val="2700"/>
              <a:buFont typeface="Arial"/>
              <a:buNone/>
            </a:pPr>
            <a:r>
              <a:rPr b="1" lang="en" sz="3800">
                <a:solidFill>
                  <a:srgbClr val="323537"/>
                </a:solidFill>
                <a:latin typeface="Handlee"/>
                <a:ea typeface="Handlee"/>
                <a:cs typeface="Handlee"/>
                <a:sym typeface="Handlee"/>
              </a:rPr>
              <a:t>AEG ALUSTADA MÄNGUGA</a:t>
            </a:r>
            <a:endParaRPr b="1" sz="3900">
              <a:solidFill>
                <a:srgbClr val="323537"/>
              </a:solidFill>
              <a:latin typeface="Handlee"/>
              <a:ea typeface="Handlee"/>
              <a:cs typeface="Handlee"/>
              <a:sym typeface="Handlee"/>
            </a:endParaRPr>
          </a:p>
        </p:txBody>
      </p:sp>
    </p:spTree>
  </p:cSld>
  <p:clrMapOvr>
    <a:masterClrMapping/>
  </p:clrMapOvr>
</p:sld>
</file>

<file path=ppt/slides/slide2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36" name="Shape 1536"/>
        <p:cNvGrpSpPr/>
        <p:nvPr/>
      </p:nvGrpSpPr>
      <p:grpSpPr>
        <a:xfrm>
          <a:off x="0" y="0"/>
          <a:ext cx="0" cy="0"/>
          <a:chOff x="0" y="0"/>
          <a:chExt cx="0" cy="0"/>
        </a:xfrm>
      </p:grpSpPr>
      <p:sp>
        <p:nvSpPr>
          <p:cNvPr id="1537" name="Google Shape;1537;p22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t/>
            </a:r>
            <a:endParaRPr sz="3100"/>
          </a:p>
        </p:txBody>
      </p:sp>
      <p:pic>
        <p:nvPicPr>
          <p:cNvPr id="1538" name="Google Shape;1538;p223"/>
          <p:cNvPicPr preferRelativeResize="0"/>
          <p:nvPr/>
        </p:nvPicPr>
        <p:blipFill>
          <a:blip r:embed="rId4">
            <a:alphaModFix/>
          </a:blip>
          <a:stretch>
            <a:fillRect/>
          </a:stretch>
        </p:blipFill>
        <p:spPr>
          <a:xfrm>
            <a:off x="311700" y="289350"/>
            <a:ext cx="1033000" cy="1026075"/>
          </a:xfrm>
          <a:prstGeom prst="rect">
            <a:avLst/>
          </a:prstGeom>
          <a:noFill/>
          <a:ln>
            <a:noFill/>
          </a:ln>
        </p:spPr>
      </p:pic>
      <p:pic>
        <p:nvPicPr>
          <p:cNvPr id="1539" name="Google Shape;1539;p223"/>
          <p:cNvPicPr preferRelativeResize="0"/>
          <p:nvPr/>
        </p:nvPicPr>
        <p:blipFill>
          <a:blip r:embed="rId5">
            <a:alphaModFix/>
          </a:blip>
          <a:stretch>
            <a:fillRect/>
          </a:stretch>
        </p:blipFill>
        <p:spPr>
          <a:xfrm>
            <a:off x="780250" y="1819200"/>
            <a:ext cx="2310200" cy="2310200"/>
          </a:xfrm>
          <a:prstGeom prst="rect">
            <a:avLst/>
          </a:prstGeom>
          <a:noFill/>
          <a:ln>
            <a:noFill/>
          </a:ln>
        </p:spPr>
      </p:pic>
      <p:pic>
        <p:nvPicPr>
          <p:cNvPr id="1540" name="Google Shape;1540;p223"/>
          <p:cNvPicPr preferRelativeResize="0"/>
          <p:nvPr/>
        </p:nvPicPr>
        <p:blipFill>
          <a:blip r:embed="rId6">
            <a:alphaModFix/>
          </a:blip>
          <a:stretch>
            <a:fillRect/>
          </a:stretch>
        </p:blipFill>
        <p:spPr>
          <a:xfrm>
            <a:off x="3476275" y="1819174"/>
            <a:ext cx="2310203" cy="2310224"/>
          </a:xfrm>
          <a:prstGeom prst="rect">
            <a:avLst/>
          </a:prstGeom>
          <a:noFill/>
          <a:ln>
            <a:noFill/>
          </a:ln>
        </p:spPr>
      </p:pic>
      <p:pic>
        <p:nvPicPr>
          <p:cNvPr id="1541" name="Google Shape;1541;p223"/>
          <p:cNvPicPr preferRelativeResize="0"/>
          <p:nvPr/>
        </p:nvPicPr>
        <p:blipFill>
          <a:blip r:embed="rId7">
            <a:alphaModFix/>
          </a:blip>
          <a:stretch>
            <a:fillRect/>
          </a:stretch>
        </p:blipFill>
        <p:spPr>
          <a:xfrm>
            <a:off x="6092325" y="1819175"/>
            <a:ext cx="2310200" cy="2310200"/>
          </a:xfrm>
          <a:prstGeom prst="rect">
            <a:avLst/>
          </a:prstGeom>
          <a:noFill/>
          <a:ln>
            <a:noFill/>
          </a:ln>
        </p:spPr>
      </p:pic>
    </p:spTree>
  </p:cSld>
  <p:clrMapOvr>
    <a:masterClrMapping/>
  </p:clrMapOvr>
</p:sld>
</file>

<file path=ppt/slides/slide2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45" name="Shape 1545"/>
        <p:cNvGrpSpPr/>
        <p:nvPr/>
      </p:nvGrpSpPr>
      <p:grpSpPr>
        <a:xfrm>
          <a:off x="0" y="0"/>
          <a:ext cx="0" cy="0"/>
          <a:chOff x="0" y="0"/>
          <a:chExt cx="0" cy="0"/>
        </a:xfrm>
      </p:grpSpPr>
      <p:sp>
        <p:nvSpPr>
          <p:cNvPr id="1546" name="Google Shape;1546;p22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t/>
            </a:r>
            <a:endParaRPr sz="3100"/>
          </a:p>
        </p:txBody>
      </p:sp>
      <p:pic>
        <p:nvPicPr>
          <p:cNvPr id="1547" name="Google Shape;1547;p224"/>
          <p:cNvPicPr preferRelativeResize="0"/>
          <p:nvPr/>
        </p:nvPicPr>
        <p:blipFill>
          <a:blip r:embed="rId4">
            <a:alphaModFix/>
          </a:blip>
          <a:stretch>
            <a:fillRect/>
          </a:stretch>
        </p:blipFill>
        <p:spPr>
          <a:xfrm>
            <a:off x="311700" y="289350"/>
            <a:ext cx="1033000" cy="1026075"/>
          </a:xfrm>
          <a:prstGeom prst="rect">
            <a:avLst/>
          </a:prstGeom>
          <a:noFill/>
          <a:ln>
            <a:noFill/>
          </a:ln>
        </p:spPr>
      </p:pic>
      <p:pic>
        <p:nvPicPr>
          <p:cNvPr id="1548" name="Google Shape;1548;p224"/>
          <p:cNvPicPr preferRelativeResize="0"/>
          <p:nvPr/>
        </p:nvPicPr>
        <p:blipFill rotWithShape="1">
          <a:blip r:embed="rId5">
            <a:alphaModFix/>
          </a:blip>
          <a:srcRect b="11370" l="19637" r="4513" t="-1753"/>
          <a:stretch/>
        </p:blipFill>
        <p:spPr>
          <a:xfrm>
            <a:off x="2506875" y="109713"/>
            <a:ext cx="4439474" cy="4924074"/>
          </a:xfrm>
          <a:prstGeom prst="rect">
            <a:avLst/>
          </a:prstGeom>
          <a:noFill/>
          <a:ln>
            <a:noFill/>
          </a:ln>
        </p:spPr>
      </p:pic>
    </p:spTree>
  </p:cSld>
  <p:clrMapOvr>
    <a:masterClrMapping/>
  </p:clrMapOvr>
</p:sld>
</file>

<file path=ppt/slides/slide2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52" name="Shape 1552"/>
        <p:cNvGrpSpPr/>
        <p:nvPr/>
      </p:nvGrpSpPr>
      <p:grpSpPr>
        <a:xfrm>
          <a:off x="0" y="0"/>
          <a:ext cx="0" cy="0"/>
          <a:chOff x="0" y="0"/>
          <a:chExt cx="0" cy="0"/>
        </a:xfrm>
      </p:grpSpPr>
      <p:sp>
        <p:nvSpPr>
          <p:cNvPr id="1553" name="Google Shape;1553;p225"/>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225"/>
          <p:cNvSpPr/>
          <p:nvPr/>
        </p:nvSpPr>
        <p:spPr>
          <a:xfrm>
            <a:off x="367700" y="3266550"/>
            <a:ext cx="6024900" cy="12612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225"/>
          <p:cNvSpPr txBox="1"/>
          <p:nvPr>
            <p:ph type="ctrTitle"/>
          </p:nvPr>
        </p:nvSpPr>
        <p:spPr>
          <a:xfrm>
            <a:off x="248875" y="688550"/>
            <a:ext cx="8639400" cy="20526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20</a:t>
            </a:r>
            <a:r>
              <a:rPr b="1" lang="en" sz="5250">
                <a:solidFill>
                  <a:schemeClr val="dk2"/>
                </a:solidFill>
                <a:latin typeface="Handlee"/>
                <a:ea typeface="Handlee"/>
                <a:cs typeface="Handlee"/>
                <a:sym typeface="Handlee"/>
              </a:rPr>
              <a:t> </a:t>
            </a:r>
            <a:r>
              <a:rPr b="1" lang="en" sz="5250">
                <a:solidFill>
                  <a:srgbClr val="323537"/>
                </a:solidFill>
                <a:latin typeface="Handlee"/>
                <a:ea typeface="Handlee"/>
                <a:cs typeface="Handlee"/>
                <a:sym typeface="Handlee"/>
              </a:rPr>
              <a:t>Eneseületus</a:t>
            </a:r>
            <a:endParaRPr sz="9500">
              <a:solidFill>
                <a:srgbClr val="323537"/>
              </a:solidFill>
              <a:latin typeface="Handlee"/>
              <a:ea typeface="Handlee"/>
              <a:cs typeface="Handlee"/>
              <a:sym typeface="Handlee"/>
            </a:endParaRPr>
          </a:p>
        </p:txBody>
      </p:sp>
      <p:sp>
        <p:nvSpPr>
          <p:cNvPr id="1556" name="Google Shape;1556;p225"/>
          <p:cNvSpPr txBox="1"/>
          <p:nvPr>
            <p:ph idx="1" type="subTitle"/>
          </p:nvPr>
        </p:nvSpPr>
        <p:spPr>
          <a:xfrm>
            <a:off x="529475" y="3411050"/>
            <a:ext cx="5578500" cy="792600"/>
          </a:xfrm>
          <a:prstGeom prst="rect">
            <a:avLst/>
          </a:prstGeom>
        </p:spPr>
        <p:txBody>
          <a:bodyPr anchorCtr="0" anchor="t" bIns="91425" lIns="91425" spcFirstLastPara="1" rIns="91425" wrap="square" tIns="91425">
            <a:noAutofit/>
          </a:bodyPr>
          <a:lstStyle/>
          <a:p>
            <a:pPr indent="-368300" lvl="0" marL="457200" rtl="0" algn="just">
              <a:spcBef>
                <a:spcPts val="0"/>
              </a:spcBef>
              <a:spcAft>
                <a:spcPts val="0"/>
              </a:spcAft>
              <a:buClr>
                <a:srgbClr val="323537"/>
              </a:buClr>
              <a:buSzPts val="2200"/>
              <a:buFont typeface="Handlee"/>
              <a:buAutoNum type="arabicPeriod"/>
            </a:pPr>
            <a:r>
              <a:rPr lang="en" sz="2200">
                <a:solidFill>
                  <a:srgbClr val="323537"/>
                </a:solidFill>
                <a:latin typeface="Handlee"/>
                <a:ea typeface="Handlee"/>
                <a:cs typeface="Handlee"/>
                <a:sym typeface="Handlee"/>
              </a:rPr>
              <a:t>Mõistan, et eesmärkide saavutamine nõuab eneseületust. </a:t>
            </a:r>
            <a:endParaRPr sz="2200">
              <a:solidFill>
                <a:srgbClr val="323537"/>
              </a:solidFill>
              <a:latin typeface="Handlee"/>
              <a:ea typeface="Handlee"/>
              <a:cs typeface="Handlee"/>
              <a:sym typeface="Handlee"/>
            </a:endParaRPr>
          </a:p>
        </p:txBody>
      </p:sp>
      <p:pic>
        <p:nvPicPr>
          <p:cNvPr id="1557" name="Google Shape;1557;p225"/>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2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1" name="Shape 1561"/>
        <p:cNvGrpSpPr/>
        <p:nvPr/>
      </p:nvGrpSpPr>
      <p:grpSpPr>
        <a:xfrm>
          <a:off x="0" y="0"/>
          <a:ext cx="0" cy="0"/>
          <a:chOff x="0" y="0"/>
          <a:chExt cx="0" cy="0"/>
        </a:xfrm>
      </p:grpSpPr>
      <p:pic>
        <p:nvPicPr>
          <p:cNvPr id="1562" name="Google Shape;1562;p226">
            <a:hlinkClick r:id="rId3"/>
          </p:cNvPr>
          <p:cNvPicPr preferRelativeResize="0"/>
          <p:nvPr/>
        </p:nvPicPr>
        <p:blipFill rotWithShape="1">
          <a:blip r:embed="rId4">
            <a:alphaModFix/>
          </a:blip>
          <a:srcRect b="18830" l="32093" r="32553" t="22141"/>
          <a:stretch/>
        </p:blipFill>
        <p:spPr>
          <a:xfrm>
            <a:off x="3104287" y="1193162"/>
            <a:ext cx="2935426" cy="2757175"/>
          </a:xfrm>
          <a:prstGeom prst="rect">
            <a:avLst/>
          </a:prstGeom>
          <a:noFill/>
          <a:ln>
            <a:noFill/>
          </a:ln>
        </p:spPr>
      </p:pic>
    </p:spTree>
  </p:cSld>
  <p:clrMapOvr>
    <a:masterClrMapping/>
  </p:clrMapOvr>
</p:sld>
</file>

<file path=ppt/slides/slide2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66" name="Shape 1566"/>
        <p:cNvGrpSpPr/>
        <p:nvPr/>
      </p:nvGrpSpPr>
      <p:grpSpPr>
        <a:xfrm>
          <a:off x="0" y="0"/>
          <a:ext cx="0" cy="0"/>
          <a:chOff x="0" y="0"/>
          <a:chExt cx="0" cy="0"/>
        </a:xfrm>
      </p:grpSpPr>
      <p:sp>
        <p:nvSpPr>
          <p:cNvPr id="1567" name="Google Shape;1567;p227"/>
          <p:cNvSpPr/>
          <p:nvPr/>
        </p:nvSpPr>
        <p:spPr>
          <a:xfrm>
            <a:off x="311700" y="1541350"/>
            <a:ext cx="8648400" cy="18627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8" name="Google Shape;1568;p227"/>
          <p:cNvSpPr txBox="1"/>
          <p:nvPr>
            <p:ph idx="1" type="body"/>
          </p:nvPr>
        </p:nvSpPr>
        <p:spPr>
          <a:xfrm>
            <a:off x="523375" y="1825925"/>
            <a:ext cx="8520600" cy="1645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2300">
                <a:solidFill>
                  <a:srgbClr val="EFEFEF"/>
                </a:solidFill>
                <a:latin typeface="Handlee"/>
                <a:ea typeface="Handlee"/>
                <a:cs typeface="Handlee"/>
                <a:sym typeface="Handlee"/>
              </a:rPr>
              <a:t>„Asjad, mida on raske teha, ongi need, mille üle hiljem kõige rohkem uhkust tunneme. Ära seda kunagi unusta.“</a:t>
            </a:r>
            <a:endParaRPr sz="2300">
              <a:solidFill>
                <a:srgbClr val="EFEFEF"/>
              </a:solidFill>
              <a:latin typeface="Handlee"/>
              <a:ea typeface="Handlee"/>
              <a:cs typeface="Handlee"/>
              <a:sym typeface="Handlee"/>
            </a:endParaRPr>
          </a:p>
          <a:p>
            <a:pPr indent="0" lvl="0" marL="0" rtl="0" algn="just">
              <a:lnSpc>
                <a:spcPct val="150000"/>
              </a:lnSpc>
              <a:spcBef>
                <a:spcPts val="0"/>
              </a:spcBef>
              <a:spcAft>
                <a:spcPts val="0"/>
              </a:spcAft>
              <a:buNone/>
            </a:pPr>
            <a:br>
              <a:rPr lang="en" sz="1000">
                <a:solidFill>
                  <a:schemeClr val="dk1"/>
                </a:solidFill>
                <a:latin typeface="Handlee"/>
                <a:ea typeface="Handlee"/>
                <a:cs typeface="Handlee"/>
                <a:sym typeface="Handlee"/>
              </a:rPr>
            </a:br>
            <a:endParaRPr>
              <a:latin typeface="Handlee"/>
              <a:ea typeface="Handlee"/>
              <a:cs typeface="Handlee"/>
              <a:sym typeface="Handlee"/>
            </a:endParaRPr>
          </a:p>
        </p:txBody>
      </p:sp>
      <p:pic>
        <p:nvPicPr>
          <p:cNvPr id="1569" name="Google Shape;1569;p227"/>
          <p:cNvPicPr preferRelativeResize="0"/>
          <p:nvPr/>
        </p:nvPicPr>
        <p:blipFill>
          <a:blip r:embed="rId3">
            <a:alphaModFix/>
          </a:blip>
          <a:stretch>
            <a:fillRect/>
          </a:stretch>
        </p:blipFill>
        <p:spPr>
          <a:xfrm>
            <a:off x="311700" y="2659350"/>
            <a:ext cx="1329326" cy="1277449"/>
          </a:xfrm>
          <a:prstGeom prst="rect">
            <a:avLst/>
          </a:prstGeom>
          <a:noFill/>
          <a:ln>
            <a:noFill/>
          </a:ln>
        </p:spPr>
      </p:pic>
    </p:spTree>
  </p:cSld>
  <p:clrMapOvr>
    <a:masterClrMapping/>
  </p:clrMapOvr>
</p:sld>
</file>

<file path=ppt/slides/slide2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3" name="Shape 1573"/>
        <p:cNvGrpSpPr/>
        <p:nvPr/>
      </p:nvGrpSpPr>
      <p:grpSpPr>
        <a:xfrm>
          <a:off x="0" y="0"/>
          <a:ext cx="0" cy="0"/>
          <a:chOff x="0" y="0"/>
          <a:chExt cx="0" cy="0"/>
        </a:xfrm>
      </p:grpSpPr>
      <p:pic>
        <p:nvPicPr>
          <p:cNvPr id="1574" name="Google Shape;1574;p228"/>
          <p:cNvPicPr preferRelativeResize="0"/>
          <p:nvPr/>
        </p:nvPicPr>
        <p:blipFill>
          <a:blip r:embed="rId3">
            <a:alphaModFix/>
          </a:blip>
          <a:stretch>
            <a:fillRect/>
          </a:stretch>
        </p:blipFill>
        <p:spPr>
          <a:xfrm>
            <a:off x="3492652" y="967463"/>
            <a:ext cx="1987025" cy="3208574"/>
          </a:xfrm>
          <a:prstGeom prst="rect">
            <a:avLst/>
          </a:prstGeom>
          <a:noFill/>
          <a:ln>
            <a:noFill/>
          </a:ln>
        </p:spPr>
      </p:pic>
    </p:spTree>
  </p:cSld>
  <p:clrMapOvr>
    <a:masterClrMapping/>
  </p:clrMapOvr>
</p:sld>
</file>

<file path=ppt/slides/slide2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78" name="Shape 1578"/>
        <p:cNvGrpSpPr/>
        <p:nvPr/>
      </p:nvGrpSpPr>
      <p:grpSpPr>
        <a:xfrm>
          <a:off x="0" y="0"/>
          <a:ext cx="0" cy="0"/>
          <a:chOff x="0" y="0"/>
          <a:chExt cx="0" cy="0"/>
        </a:xfrm>
      </p:grpSpPr>
      <p:sp>
        <p:nvSpPr>
          <p:cNvPr id="1579" name="Google Shape;1579;p229"/>
          <p:cNvSpPr/>
          <p:nvPr/>
        </p:nvSpPr>
        <p:spPr>
          <a:xfrm>
            <a:off x="311700" y="375475"/>
            <a:ext cx="8648400" cy="41562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229"/>
          <p:cNvSpPr txBox="1"/>
          <p:nvPr>
            <p:ph idx="1" type="body"/>
          </p:nvPr>
        </p:nvSpPr>
        <p:spPr>
          <a:xfrm>
            <a:off x="563225" y="741175"/>
            <a:ext cx="8333100" cy="4001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2200">
                <a:solidFill>
                  <a:schemeClr val="lt1"/>
                </a:solidFill>
                <a:latin typeface="Handlee"/>
                <a:ea typeface="Handlee"/>
                <a:cs typeface="Handlee"/>
                <a:sym typeface="Handlee"/>
              </a:rPr>
              <a:t>„Ühel päeval kohtasin hästi noort klienti, kes oskab oma finantse kasutada paremini kui enamik täiskasvanuid. Ta teenib iga kuu hulga raha ja tal on erakordselt hea süsteem, kuidas seda jaotada. </a:t>
            </a:r>
            <a:br>
              <a:rPr lang="en" sz="2200">
                <a:solidFill>
                  <a:schemeClr val="lt1"/>
                </a:solidFill>
                <a:latin typeface="Handlee"/>
                <a:ea typeface="Handlee"/>
                <a:cs typeface="Handlee"/>
                <a:sym typeface="Handlee"/>
              </a:rPr>
            </a:br>
            <a:r>
              <a:rPr lang="en" sz="2200">
                <a:solidFill>
                  <a:schemeClr val="lt1"/>
                </a:solidFill>
                <a:latin typeface="Handlee"/>
                <a:ea typeface="Handlee"/>
                <a:cs typeface="Handlee"/>
                <a:sym typeface="Handlee"/>
              </a:rPr>
              <a:t>Tegemist on täiesti tavalise tüdrukuga, kellel oli veel hiljuti raskusi oma taskurahaga välja tulla. Aga siis sai ta paar head nõuannet ja täna on tal juba nii palju raha, et saab omaenda vahenditest finantseerida kaht suurimat soovi: sõita Californiasse ja osta endale arvuti.“</a:t>
            </a:r>
            <a:endParaRPr sz="2200">
              <a:solidFill>
                <a:schemeClr val="lt1"/>
              </a:solidFill>
              <a:latin typeface="Handlee"/>
              <a:ea typeface="Handlee"/>
              <a:cs typeface="Handlee"/>
              <a:sym typeface="Handlee"/>
            </a:endParaRPr>
          </a:p>
        </p:txBody>
      </p:sp>
      <p:pic>
        <p:nvPicPr>
          <p:cNvPr id="1581" name="Google Shape;1581;p229"/>
          <p:cNvPicPr preferRelativeResize="0"/>
          <p:nvPr/>
        </p:nvPicPr>
        <p:blipFill>
          <a:blip r:embed="rId3">
            <a:alphaModFix/>
          </a:blip>
          <a:stretch>
            <a:fillRect/>
          </a:stretch>
        </p:blipFill>
        <p:spPr>
          <a:xfrm>
            <a:off x="563225" y="3763700"/>
            <a:ext cx="1329326" cy="1277449"/>
          </a:xfrm>
          <a:prstGeom prst="rect">
            <a:avLst/>
          </a:prstGeom>
          <a:noFill/>
          <a:ln>
            <a:noFill/>
          </a:ln>
        </p:spPr>
      </p:pic>
    </p:spTree>
  </p:cSld>
  <p:clrMapOvr>
    <a:masterClrMapping/>
  </p:clrMapOvr>
</p:sld>
</file>

<file path=ppt/slides/slide2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5" name="Shape 1585"/>
        <p:cNvGrpSpPr/>
        <p:nvPr/>
      </p:nvGrpSpPr>
      <p:grpSpPr>
        <a:xfrm>
          <a:off x="0" y="0"/>
          <a:ext cx="0" cy="0"/>
          <a:chOff x="0" y="0"/>
          <a:chExt cx="0" cy="0"/>
        </a:xfrm>
      </p:grpSpPr>
      <p:sp>
        <p:nvSpPr>
          <p:cNvPr id="1586" name="Google Shape;1586;p230"/>
          <p:cNvSpPr txBox="1"/>
          <p:nvPr>
            <p:ph idx="1" type="body"/>
          </p:nvPr>
        </p:nvSpPr>
        <p:spPr>
          <a:xfrm>
            <a:off x="311700" y="735825"/>
            <a:ext cx="8520600" cy="32859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None/>
            </a:pPr>
            <a:r>
              <a:rPr b="1" lang="en" sz="3950">
                <a:solidFill>
                  <a:schemeClr val="dk1"/>
                </a:solidFill>
                <a:highlight>
                  <a:schemeClr val="lt1"/>
                </a:highlight>
                <a:latin typeface="Handlee"/>
                <a:ea typeface="Handlee"/>
                <a:cs typeface="Handlee"/>
                <a:sym typeface="Handlee"/>
              </a:rPr>
              <a:t>Pane oma teadmised proovile.</a:t>
            </a:r>
            <a:endParaRPr b="1" sz="3950">
              <a:solidFill>
                <a:schemeClr val="dk1"/>
              </a:solidFill>
              <a:highlight>
                <a:schemeClr val="lt1"/>
              </a:highlight>
              <a:latin typeface="Handlee"/>
              <a:ea typeface="Handlee"/>
              <a:cs typeface="Handlee"/>
              <a:sym typeface="Handlee"/>
            </a:endParaRPr>
          </a:p>
          <a:p>
            <a:pPr indent="0" lvl="0" marL="0" rtl="0" algn="ctr">
              <a:lnSpc>
                <a:spcPct val="100000"/>
              </a:lnSpc>
              <a:spcBef>
                <a:spcPts val="0"/>
              </a:spcBef>
              <a:spcAft>
                <a:spcPts val="0"/>
              </a:spcAft>
              <a:buNone/>
            </a:pPr>
            <a:r>
              <a:t/>
            </a:r>
            <a:endParaRPr b="1" sz="5850">
              <a:solidFill>
                <a:srgbClr val="323537"/>
              </a:solidFill>
              <a:highlight>
                <a:schemeClr val="lt1"/>
              </a:highlight>
              <a:latin typeface="Handlee"/>
              <a:ea typeface="Handlee"/>
              <a:cs typeface="Handlee"/>
              <a:sym typeface="Handlee"/>
            </a:endParaRPr>
          </a:p>
          <a:p>
            <a:pPr indent="0" lvl="0" marL="0" rtl="0" algn="ctr">
              <a:lnSpc>
                <a:spcPct val="100000"/>
              </a:lnSpc>
              <a:spcBef>
                <a:spcPts val="0"/>
              </a:spcBef>
              <a:spcAft>
                <a:spcPts val="0"/>
              </a:spcAft>
              <a:buNone/>
            </a:pPr>
            <a:r>
              <a:rPr b="1" lang="en" sz="5850">
                <a:solidFill>
                  <a:srgbClr val="323537"/>
                </a:solidFill>
                <a:highlight>
                  <a:schemeClr val="lt1"/>
                </a:highlight>
                <a:latin typeface="Handlee"/>
                <a:ea typeface="Handlee"/>
                <a:cs typeface="Handlee"/>
                <a:sym typeface="Handlee"/>
              </a:rPr>
              <a:t> </a:t>
            </a:r>
            <a:endParaRPr b="1" sz="5850">
              <a:solidFill>
                <a:srgbClr val="323537"/>
              </a:solidFill>
              <a:highlight>
                <a:schemeClr val="lt1"/>
              </a:highlight>
              <a:latin typeface="Handlee"/>
              <a:ea typeface="Handlee"/>
              <a:cs typeface="Handlee"/>
              <a:sym typeface="Handlee"/>
            </a:endParaRPr>
          </a:p>
          <a:p>
            <a:pPr indent="0" lvl="0" marL="0" rtl="0" algn="l">
              <a:lnSpc>
                <a:spcPct val="115000"/>
              </a:lnSpc>
              <a:spcBef>
                <a:spcPts val="0"/>
              </a:spcBef>
              <a:spcAft>
                <a:spcPts val="0"/>
              </a:spcAft>
              <a:buNone/>
            </a:pPr>
            <a:r>
              <a:rPr b="1" lang="en" sz="3600">
                <a:solidFill>
                  <a:srgbClr val="323537"/>
                </a:solidFill>
                <a:highlight>
                  <a:schemeClr val="lt1"/>
                </a:highlight>
                <a:latin typeface="Handlee"/>
                <a:ea typeface="Handlee"/>
                <a:cs typeface="Handlee"/>
                <a:sym typeface="Handlee"/>
              </a:rPr>
              <a:t>    Mälumängu </a:t>
            </a:r>
            <a:endParaRPr b="1" sz="3600">
              <a:solidFill>
                <a:srgbClr val="323537"/>
              </a:solidFill>
              <a:highlight>
                <a:schemeClr val="lt1"/>
              </a:highlight>
              <a:latin typeface="Handlee"/>
              <a:ea typeface="Handlee"/>
              <a:cs typeface="Handlee"/>
              <a:sym typeface="Handlee"/>
            </a:endParaRPr>
          </a:p>
          <a:p>
            <a:pPr indent="0" lvl="0" marL="0" rtl="0" algn="l">
              <a:lnSpc>
                <a:spcPct val="115000"/>
              </a:lnSpc>
              <a:spcBef>
                <a:spcPts val="0"/>
              </a:spcBef>
              <a:spcAft>
                <a:spcPts val="0"/>
              </a:spcAft>
              <a:buClr>
                <a:schemeClr val="dk1"/>
              </a:buClr>
              <a:buSzPts val="1100"/>
              <a:buFont typeface="Arial"/>
              <a:buNone/>
            </a:pPr>
            <a:r>
              <a:rPr b="1" lang="en" sz="3600">
                <a:solidFill>
                  <a:srgbClr val="323537"/>
                </a:solidFill>
                <a:highlight>
                  <a:schemeClr val="lt1"/>
                </a:highlight>
                <a:latin typeface="Handlee"/>
                <a:ea typeface="Handlee"/>
                <a:cs typeface="Handlee"/>
                <a:sym typeface="Handlee"/>
              </a:rPr>
              <a:t>     leiad </a:t>
            </a:r>
            <a:r>
              <a:rPr b="1" lang="en" sz="3600" u="sng">
                <a:solidFill>
                  <a:srgbClr val="97C50C"/>
                </a:solidFill>
                <a:highlight>
                  <a:schemeClr val="lt1"/>
                </a:highlight>
                <a:latin typeface="Handlee"/>
                <a:ea typeface="Handlee"/>
                <a:cs typeface="Handlee"/>
                <a:sym typeface="Handlee"/>
                <a:hlinkClick r:id="rId4">
                  <a:extLst>
                    <a:ext uri="{A12FA001-AC4F-418D-AE19-62706E023703}">
                      <ahyp:hlinkClr val="tx"/>
                    </a:ext>
                  </a:extLst>
                </a:hlinkClick>
              </a:rPr>
              <a:t>SIIT.</a:t>
            </a:r>
            <a:endParaRPr sz="3600">
              <a:solidFill>
                <a:srgbClr val="97C50C"/>
              </a:solidFill>
            </a:endParaRPr>
          </a:p>
        </p:txBody>
      </p:sp>
      <p:pic>
        <p:nvPicPr>
          <p:cNvPr id="1587" name="Google Shape;1587;p230"/>
          <p:cNvPicPr preferRelativeResize="0"/>
          <p:nvPr/>
        </p:nvPicPr>
        <p:blipFill>
          <a:blip r:embed="rId5">
            <a:alphaModFix/>
          </a:blip>
          <a:stretch>
            <a:fillRect/>
          </a:stretch>
        </p:blipFill>
        <p:spPr>
          <a:xfrm>
            <a:off x="3544775" y="1865075"/>
            <a:ext cx="5358802" cy="3014326"/>
          </a:xfrm>
          <a:prstGeom prst="rect">
            <a:avLst/>
          </a:prstGeom>
          <a:noFill/>
          <a:ln>
            <a:noFill/>
          </a:ln>
        </p:spPr>
      </p:pic>
    </p:spTree>
  </p:cSld>
  <p:clrMapOvr>
    <a:masterClrMapping/>
  </p:clrMapOvr>
</p:sld>
</file>

<file path=ppt/slides/slide2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91" name="Shape 1591"/>
        <p:cNvGrpSpPr/>
        <p:nvPr/>
      </p:nvGrpSpPr>
      <p:grpSpPr>
        <a:xfrm>
          <a:off x="0" y="0"/>
          <a:ext cx="0" cy="0"/>
          <a:chOff x="0" y="0"/>
          <a:chExt cx="0" cy="0"/>
        </a:xfrm>
      </p:grpSpPr>
      <p:sp>
        <p:nvSpPr>
          <p:cNvPr id="1592" name="Google Shape;1592;p231"/>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231"/>
          <p:cNvSpPr/>
          <p:nvPr/>
        </p:nvSpPr>
        <p:spPr>
          <a:xfrm>
            <a:off x="367700" y="2924325"/>
            <a:ext cx="6024900" cy="19185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231"/>
          <p:cNvSpPr txBox="1"/>
          <p:nvPr>
            <p:ph type="ctrTitle"/>
          </p:nvPr>
        </p:nvSpPr>
        <p:spPr>
          <a:xfrm>
            <a:off x="367708" y="688550"/>
            <a:ext cx="8520600" cy="20526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21</a:t>
            </a:r>
            <a:r>
              <a:rPr b="1" lang="en" sz="5250">
                <a:solidFill>
                  <a:schemeClr val="dk2"/>
                </a:solidFill>
                <a:latin typeface="Handlee"/>
                <a:ea typeface="Handlee"/>
                <a:cs typeface="Handlee"/>
                <a:sym typeface="Handlee"/>
              </a:rPr>
              <a:t>   </a:t>
            </a:r>
            <a:r>
              <a:rPr b="1" lang="en" sz="5250">
                <a:solidFill>
                  <a:srgbClr val="323537"/>
                </a:solidFill>
                <a:highlight>
                  <a:schemeClr val="lt1"/>
                </a:highlight>
                <a:latin typeface="Handlee"/>
                <a:ea typeface="Handlee"/>
                <a:cs typeface="Handlee"/>
                <a:sym typeface="Handlee"/>
              </a:rPr>
              <a:t>Investeerimine II samm</a:t>
            </a:r>
            <a:endParaRPr sz="9500">
              <a:solidFill>
                <a:srgbClr val="323537"/>
              </a:solidFill>
              <a:latin typeface="Handlee"/>
              <a:ea typeface="Handlee"/>
              <a:cs typeface="Handlee"/>
              <a:sym typeface="Handlee"/>
            </a:endParaRPr>
          </a:p>
        </p:txBody>
      </p:sp>
      <p:sp>
        <p:nvSpPr>
          <p:cNvPr id="1595" name="Google Shape;1595;p231"/>
          <p:cNvSpPr txBox="1"/>
          <p:nvPr>
            <p:ph idx="1" type="subTitle"/>
          </p:nvPr>
        </p:nvSpPr>
        <p:spPr>
          <a:xfrm>
            <a:off x="529475" y="2996275"/>
            <a:ext cx="5578500" cy="792600"/>
          </a:xfrm>
          <a:prstGeom prst="rect">
            <a:avLst/>
          </a:prstGeom>
        </p:spPr>
        <p:txBody>
          <a:bodyPr anchorCtr="0" anchor="t" bIns="91425" lIns="91425" spcFirstLastPara="1" rIns="91425" wrap="square" tIns="91425">
            <a:noAutofit/>
          </a:bodyPr>
          <a:lstStyle/>
          <a:p>
            <a:pPr indent="-374650" lvl="0" marL="457200" rtl="0" algn="l">
              <a:spcBef>
                <a:spcPts val="0"/>
              </a:spcBef>
              <a:spcAft>
                <a:spcPts val="0"/>
              </a:spcAft>
              <a:buClr>
                <a:srgbClr val="323537"/>
              </a:buClr>
              <a:buSzPts val="2300"/>
              <a:buFont typeface="Handlee"/>
              <a:buAutoNum type="arabicPeriod"/>
            </a:pPr>
            <a:r>
              <a:rPr lang="en" sz="2300">
                <a:solidFill>
                  <a:srgbClr val="323537"/>
                </a:solidFill>
                <a:latin typeface="Handlee"/>
                <a:ea typeface="Handlee"/>
                <a:cs typeface="Handlee"/>
                <a:sym typeface="Handlee"/>
              </a:rPr>
              <a:t>Oskan selgitada mõisteid kasum, kahjum, investeerimine, aktsiafond ja fondifond.</a:t>
            </a:r>
            <a:endParaRPr sz="2300">
              <a:solidFill>
                <a:srgbClr val="323537"/>
              </a:solidFill>
              <a:latin typeface="Handlee"/>
              <a:ea typeface="Handlee"/>
              <a:cs typeface="Handlee"/>
              <a:sym typeface="Handlee"/>
            </a:endParaRPr>
          </a:p>
          <a:p>
            <a:pPr indent="-374650" lvl="0" marL="457200" rtl="0" algn="l">
              <a:spcBef>
                <a:spcPts val="0"/>
              </a:spcBef>
              <a:spcAft>
                <a:spcPts val="0"/>
              </a:spcAft>
              <a:buClr>
                <a:srgbClr val="323537"/>
              </a:buClr>
              <a:buSzPts val="2300"/>
              <a:buFont typeface="Handlee"/>
              <a:buAutoNum type="arabicPeriod"/>
            </a:pPr>
            <a:r>
              <a:rPr lang="en" sz="2300">
                <a:solidFill>
                  <a:srgbClr val="323537"/>
                </a:solidFill>
                <a:latin typeface="Handlee"/>
                <a:ea typeface="Handlee"/>
                <a:cs typeface="Handlee"/>
                <a:sym typeface="Handlee"/>
              </a:rPr>
              <a:t>Mõistan liitintressi põhimõtet ja oskab seda arvutada. </a:t>
            </a:r>
            <a:endParaRPr sz="2300">
              <a:solidFill>
                <a:srgbClr val="323537"/>
              </a:solidFill>
              <a:latin typeface="Handlee"/>
              <a:ea typeface="Handlee"/>
              <a:cs typeface="Handlee"/>
              <a:sym typeface="Handlee"/>
            </a:endParaRPr>
          </a:p>
        </p:txBody>
      </p:sp>
      <p:pic>
        <p:nvPicPr>
          <p:cNvPr id="1596" name="Google Shape;1596;p231"/>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2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0" name="Shape 1600"/>
        <p:cNvGrpSpPr/>
        <p:nvPr/>
      </p:nvGrpSpPr>
      <p:grpSpPr>
        <a:xfrm>
          <a:off x="0" y="0"/>
          <a:ext cx="0" cy="0"/>
          <a:chOff x="0" y="0"/>
          <a:chExt cx="0" cy="0"/>
        </a:xfrm>
      </p:grpSpPr>
      <p:sp>
        <p:nvSpPr>
          <p:cNvPr id="1601" name="Google Shape;1601;p232"/>
          <p:cNvSpPr/>
          <p:nvPr/>
        </p:nvSpPr>
        <p:spPr>
          <a:xfrm>
            <a:off x="1489925" y="1600200"/>
            <a:ext cx="1824900" cy="17193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3600">
                <a:solidFill>
                  <a:schemeClr val="lt1"/>
                </a:solidFill>
                <a:latin typeface="Handlee"/>
                <a:ea typeface="Handlee"/>
                <a:cs typeface="Handlee"/>
                <a:sym typeface="Handlee"/>
              </a:rPr>
              <a:t>1000</a:t>
            </a:r>
            <a:endParaRPr b="1" sz="3600">
              <a:solidFill>
                <a:schemeClr val="lt1"/>
              </a:solidFill>
              <a:latin typeface="Handlee"/>
              <a:ea typeface="Handlee"/>
              <a:cs typeface="Handlee"/>
              <a:sym typeface="Handlee"/>
            </a:endParaRPr>
          </a:p>
        </p:txBody>
      </p:sp>
      <p:sp>
        <p:nvSpPr>
          <p:cNvPr id="1602" name="Google Shape;1602;p232"/>
          <p:cNvSpPr/>
          <p:nvPr/>
        </p:nvSpPr>
        <p:spPr>
          <a:xfrm>
            <a:off x="3850063" y="1392775"/>
            <a:ext cx="1824900" cy="1719300"/>
          </a:xfrm>
          <a:prstGeom prst="ellipse">
            <a:avLst/>
          </a:prstGeom>
          <a:solidFill>
            <a:srgbClr val="F9B233"/>
          </a:solidFill>
          <a:ln cap="flat" cmpd="sng" w="38100">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3600">
                <a:solidFill>
                  <a:schemeClr val="lt1"/>
                </a:solidFill>
                <a:latin typeface="Handlee"/>
                <a:ea typeface="Handlee"/>
                <a:cs typeface="Handlee"/>
                <a:sym typeface="Handlee"/>
              </a:rPr>
              <a:t>   </a:t>
            </a:r>
            <a:r>
              <a:rPr b="1" lang="en" sz="3600">
                <a:solidFill>
                  <a:schemeClr val="lt1"/>
                </a:solidFill>
                <a:latin typeface="Handlee"/>
                <a:ea typeface="Handlee"/>
                <a:cs typeface="Handlee"/>
                <a:sym typeface="Handlee"/>
              </a:rPr>
              <a:t>10</a:t>
            </a:r>
            <a:endParaRPr b="1" sz="3600">
              <a:solidFill>
                <a:schemeClr val="lt1"/>
              </a:solidFill>
              <a:latin typeface="Handlee"/>
              <a:ea typeface="Handlee"/>
              <a:cs typeface="Handlee"/>
              <a:sym typeface="Handlee"/>
            </a:endParaRPr>
          </a:p>
        </p:txBody>
      </p:sp>
      <p:sp>
        <p:nvSpPr>
          <p:cNvPr id="1603" name="Google Shape;1603;p232"/>
          <p:cNvSpPr/>
          <p:nvPr/>
        </p:nvSpPr>
        <p:spPr>
          <a:xfrm>
            <a:off x="5951100" y="1712100"/>
            <a:ext cx="1824900" cy="17193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3600">
                <a:solidFill>
                  <a:schemeClr val="lt1"/>
                </a:solidFill>
                <a:latin typeface="Handlee"/>
                <a:ea typeface="Handlee"/>
                <a:cs typeface="Handlee"/>
                <a:sym typeface="Handlee"/>
              </a:rPr>
              <a:t>100</a:t>
            </a:r>
            <a:endParaRPr b="1" sz="3600">
              <a:solidFill>
                <a:schemeClr val="lt1"/>
              </a:solidFill>
              <a:latin typeface="Handlee"/>
              <a:ea typeface="Handlee"/>
              <a:cs typeface="Handlee"/>
              <a:sym typeface="Handlee"/>
            </a:endParaRPr>
          </a:p>
        </p:txBody>
      </p:sp>
      <p:sp>
        <p:nvSpPr>
          <p:cNvPr id="1604" name="Google Shape;1604;p232"/>
          <p:cNvSpPr/>
          <p:nvPr/>
        </p:nvSpPr>
        <p:spPr>
          <a:xfrm>
            <a:off x="2560463" y="3319500"/>
            <a:ext cx="1824900" cy="17193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3600">
                <a:solidFill>
                  <a:schemeClr val="lt1"/>
                </a:solidFill>
                <a:latin typeface="Handlee"/>
                <a:ea typeface="Handlee"/>
                <a:cs typeface="Handlee"/>
                <a:sym typeface="Handlee"/>
              </a:rPr>
              <a:t>   1100</a:t>
            </a:r>
            <a:endParaRPr b="1" sz="3600">
              <a:solidFill>
                <a:schemeClr val="lt1"/>
              </a:solidFill>
              <a:latin typeface="Handlee"/>
              <a:ea typeface="Handlee"/>
              <a:cs typeface="Handlee"/>
              <a:sym typeface="Handlee"/>
            </a:endParaRPr>
          </a:p>
        </p:txBody>
      </p:sp>
      <p:sp>
        <p:nvSpPr>
          <p:cNvPr id="1605" name="Google Shape;1605;p232"/>
          <p:cNvSpPr/>
          <p:nvPr/>
        </p:nvSpPr>
        <p:spPr>
          <a:xfrm>
            <a:off x="4894263" y="3319500"/>
            <a:ext cx="1824900" cy="17193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b="1" lang="en" sz="3600">
                <a:solidFill>
                  <a:schemeClr val="lt1"/>
                </a:solidFill>
                <a:latin typeface="Handlee"/>
                <a:ea typeface="Handlee"/>
                <a:cs typeface="Handlee"/>
                <a:sym typeface="Handlee"/>
              </a:rPr>
              <a:t>  900</a:t>
            </a:r>
            <a:endParaRPr b="1" sz="3600">
              <a:solidFill>
                <a:schemeClr val="lt1"/>
              </a:solidFill>
              <a:latin typeface="Handlee"/>
              <a:ea typeface="Handlee"/>
              <a:cs typeface="Handlee"/>
              <a:sym typeface="Handlee"/>
            </a:endParaRPr>
          </a:p>
        </p:txBody>
      </p:sp>
      <p:sp>
        <p:nvSpPr>
          <p:cNvPr id="1606" name="Google Shape;1606;p232"/>
          <p:cNvSpPr txBox="1"/>
          <p:nvPr/>
        </p:nvSpPr>
        <p:spPr>
          <a:xfrm>
            <a:off x="1807050" y="287550"/>
            <a:ext cx="5529900" cy="646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000">
                <a:solidFill>
                  <a:srgbClr val="323537"/>
                </a:solidFill>
                <a:latin typeface="Handlee"/>
                <a:ea typeface="Handlee"/>
                <a:cs typeface="Handlee"/>
                <a:sym typeface="Handlee"/>
              </a:rPr>
              <a:t>Mis on investeerimine?</a:t>
            </a:r>
            <a:endParaRPr b="1" sz="3000">
              <a:solidFill>
                <a:srgbClr val="323537"/>
              </a:solidFill>
              <a:latin typeface="Handlee"/>
              <a:ea typeface="Handlee"/>
              <a:cs typeface="Handlee"/>
              <a:sym typeface="Handlee"/>
            </a:endParaRPr>
          </a:p>
        </p:txBody>
      </p:sp>
    </p:spTree>
  </p:cSld>
  <p:clrMapOvr>
    <a:masterClrMapping/>
  </p:clrMapOvr>
</p:sld>
</file>

<file path=ppt/slides/slide2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10" name="Shape 1610"/>
        <p:cNvGrpSpPr/>
        <p:nvPr/>
      </p:nvGrpSpPr>
      <p:grpSpPr>
        <a:xfrm>
          <a:off x="0" y="0"/>
          <a:ext cx="0" cy="0"/>
          <a:chOff x="0" y="0"/>
          <a:chExt cx="0" cy="0"/>
        </a:xfrm>
      </p:grpSpPr>
      <p:sp>
        <p:nvSpPr>
          <p:cNvPr id="1611" name="Google Shape;1611;p233"/>
          <p:cNvSpPr txBox="1"/>
          <p:nvPr/>
        </p:nvSpPr>
        <p:spPr>
          <a:xfrm>
            <a:off x="3594325" y="1031925"/>
            <a:ext cx="5185800" cy="32325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 sz="2200">
                <a:solidFill>
                  <a:srgbClr val="323537"/>
                </a:solidFill>
                <a:latin typeface="Handlee"/>
                <a:ea typeface="Handlee"/>
                <a:cs typeface="Handlee"/>
                <a:sym typeface="Handlee"/>
              </a:rPr>
              <a:t>Raha investeerimine</a:t>
            </a:r>
            <a:r>
              <a:rPr lang="en" sz="2200">
                <a:solidFill>
                  <a:srgbClr val="323537"/>
                </a:solidFill>
                <a:latin typeface="Handlee"/>
                <a:ea typeface="Handlee"/>
                <a:cs typeface="Handlee"/>
                <a:sym typeface="Handlee"/>
              </a:rPr>
              <a:t> tähendab seda, et raha kasvab intresside ja kasumi võrra. </a:t>
            </a:r>
            <a:endParaRPr sz="2200">
              <a:solidFill>
                <a:srgbClr val="323537"/>
              </a:solidFill>
              <a:latin typeface="Handlee"/>
              <a:ea typeface="Handlee"/>
              <a:cs typeface="Handlee"/>
              <a:sym typeface="Handlee"/>
            </a:endParaRPr>
          </a:p>
          <a:p>
            <a:pPr indent="0" lvl="0" marL="0" rtl="0" algn="just">
              <a:spcBef>
                <a:spcPts val="0"/>
              </a:spcBef>
              <a:spcAft>
                <a:spcPts val="0"/>
              </a:spcAft>
              <a:buNone/>
            </a:pPr>
            <a:r>
              <a:t/>
            </a:r>
            <a:endParaRPr sz="2200">
              <a:solidFill>
                <a:srgbClr val="323537"/>
              </a:solidFill>
              <a:latin typeface="Handlee"/>
              <a:ea typeface="Handlee"/>
              <a:cs typeface="Handlee"/>
              <a:sym typeface="Handlee"/>
            </a:endParaRPr>
          </a:p>
          <a:p>
            <a:pPr indent="0" lvl="0" marL="0" rtl="0" algn="just">
              <a:spcBef>
                <a:spcPts val="0"/>
              </a:spcBef>
              <a:spcAft>
                <a:spcPts val="0"/>
              </a:spcAft>
              <a:buNone/>
            </a:pPr>
            <a:r>
              <a:rPr lang="en" sz="2200">
                <a:solidFill>
                  <a:srgbClr val="323537"/>
                </a:solidFill>
                <a:latin typeface="Handlee"/>
                <a:ea typeface="Handlee"/>
                <a:cs typeface="Handlee"/>
                <a:sym typeface="Handlee"/>
              </a:rPr>
              <a:t>Esiteks saab raha investeerida aktsiatesse või panka. </a:t>
            </a:r>
            <a:br>
              <a:rPr lang="en" sz="2200">
                <a:solidFill>
                  <a:srgbClr val="323537"/>
                </a:solidFill>
                <a:latin typeface="Handlee"/>
                <a:ea typeface="Handlee"/>
                <a:cs typeface="Handlee"/>
                <a:sym typeface="Handlee"/>
              </a:rPr>
            </a:br>
            <a:r>
              <a:rPr lang="en" sz="2200">
                <a:solidFill>
                  <a:srgbClr val="323537"/>
                </a:solidFill>
                <a:latin typeface="Handlee"/>
                <a:ea typeface="Handlee"/>
                <a:cs typeface="Handlee"/>
                <a:sym typeface="Handlee"/>
              </a:rPr>
              <a:t>Teiseks saab ka niimoodi investeerida, et ostad endale ükskõik mida, millest tead, et saad hiljem palju kallima hinnaga maha müüa: kunstiteose, maja, antiikkaupa vms.</a:t>
            </a:r>
            <a:endParaRPr sz="2200">
              <a:solidFill>
                <a:srgbClr val="323537"/>
              </a:solidFill>
              <a:latin typeface="Handlee"/>
              <a:ea typeface="Handlee"/>
              <a:cs typeface="Handlee"/>
              <a:sym typeface="Handlee"/>
            </a:endParaRPr>
          </a:p>
        </p:txBody>
      </p:sp>
    </p:spTree>
  </p:cSld>
  <p:clrMapOvr>
    <a:masterClrMapping/>
  </p:clrMapOvr>
</p:sld>
</file>

<file path=ppt/slides/slide2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5" name="Shape 1615"/>
        <p:cNvGrpSpPr/>
        <p:nvPr/>
      </p:nvGrpSpPr>
      <p:grpSpPr>
        <a:xfrm>
          <a:off x="0" y="0"/>
          <a:ext cx="0" cy="0"/>
          <a:chOff x="0" y="0"/>
          <a:chExt cx="0" cy="0"/>
        </a:xfrm>
      </p:grpSpPr>
      <p:pic>
        <p:nvPicPr>
          <p:cNvPr id="1616" name="Google Shape;1616;p234"/>
          <p:cNvPicPr preferRelativeResize="0"/>
          <p:nvPr/>
        </p:nvPicPr>
        <p:blipFill>
          <a:blip r:embed="rId3">
            <a:alphaModFix/>
          </a:blip>
          <a:stretch>
            <a:fillRect/>
          </a:stretch>
        </p:blipFill>
        <p:spPr>
          <a:xfrm>
            <a:off x="1919371" y="1705537"/>
            <a:ext cx="1430725" cy="2310275"/>
          </a:xfrm>
          <a:prstGeom prst="rect">
            <a:avLst/>
          </a:prstGeom>
          <a:noFill/>
          <a:ln>
            <a:noFill/>
          </a:ln>
        </p:spPr>
      </p:pic>
      <p:pic>
        <p:nvPicPr>
          <p:cNvPr id="1617" name="Google Shape;1617;p234"/>
          <p:cNvPicPr preferRelativeResize="0"/>
          <p:nvPr/>
        </p:nvPicPr>
        <p:blipFill>
          <a:blip r:embed="rId4">
            <a:alphaModFix/>
          </a:blip>
          <a:stretch>
            <a:fillRect/>
          </a:stretch>
        </p:blipFill>
        <p:spPr>
          <a:xfrm>
            <a:off x="4652950" y="1512600"/>
            <a:ext cx="2906749" cy="2655175"/>
          </a:xfrm>
          <a:prstGeom prst="rect">
            <a:avLst/>
          </a:prstGeom>
          <a:noFill/>
          <a:ln>
            <a:noFill/>
          </a:ln>
        </p:spPr>
      </p:pic>
      <p:sp>
        <p:nvSpPr>
          <p:cNvPr id="1618" name="Google Shape;1618;p234"/>
          <p:cNvSpPr txBox="1"/>
          <p:nvPr/>
        </p:nvSpPr>
        <p:spPr>
          <a:xfrm>
            <a:off x="6802850" y="3959925"/>
            <a:ext cx="12414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latin typeface="Handlee"/>
                <a:ea typeface="Handlee"/>
                <a:cs typeface="Handlee"/>
                <a:sym typeface="Handlee"/>
              </a:rPr>
              <a:t>lk 185-190</a:t>
            </a:r>
            <a:endParaRPr sz="1500">
              <a:latin typeface="Handlee"/>
              <a:ea typeface="Handlee"/>
              <a:cs typeface="Handlee"/>
              <a:sym typeface="Handlee"/>
            </a:endParaRPr>
          </a:p>
        </p:txBody>
      </p:sp>
    </p:spTree>
  </p:cSld>
  <p:clrMapOvr>
    <a:masterClrMapping/>
  </p:clrMapOvr>
</p:sld>
</file>

<file path=ppt/slides/slide2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2" name="Shape 1622"/>
        <p:cNvGrpSpPr/>
        <p:nvPr/>
      </p:nvGrpSpPr>
      <p:grpSpPr>
        <a:xfrm>
          <a:off x="0" y="0"/>
          <a:ext cx="0" cy="0"/>
          <a:chOff x="0" y="0"/>
          <a:chExt cx="0" cy="0"/>
        </a:xfrm>
      </p:grpSpPr>
      <p:pic>
        <p:nvPicPr>
          <p:cNvPr id="1623" name="Google Shape;1623;p235"/>
          <p:cNvPicPr preferRelativeResize="0"/>
          <p:nvPr/>
        </p:nvPicPr>
        <p:blipFill>
          <a:blip r:embed="rId4">
            <a:alphaModFix/>
          </a:blip>
          <a:stretch>
            <a:fillRect/>
          </a:stretch>
        </p:blipFill>
        <p:spPr>
          <a:xfrm>
            <a:off x="152400" y="1499225"/>
            <a:ext cx="8839204" cy="2145061"/>
          </a:xfrm>
          <a:prstGeom prst="rect">
            <a:avLst/>
          </a:prstGeom>
          <a:noFill/>
          <a:ln>
            <a:noFill/>
          </a:ln>
        </p:spPr>
      </p:pic>
      <p:sp>
        <p:nvSpPr>
          <p:cNvPr id="1624" name="Google Shape;1624;p235"/>
          <p:cNvSpPr txBox="1"/>
          <p:nvPr/>
        </p:nvSpPr>
        <p:spPr>
          <a:xfrm>
            <a:off x="847225" y="968900"/>
            <a:ext cx="14493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500">
              <a:latin typeface="Handlee"/>
              <a:ea typeface="Handlee"/>
              <a:cs typeface="Handlee"/>
              <a:sym typeface="Handlee"/>
            </a:endParaRPr>
          </a:p>
        </p:txBody>
      </p:sp>
    </p:spTree>
  </p:cSld>
  <p:clrMapOvr>
    <a:masterClrMapping/>
  </p:clrMapOvr>
</p:sld>
</file>

<file path=ppt/slides/slide2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8" name="Shape 1628"/>
        <p:cNvGrpSpPr/>
        <p:nvPr/>
      </p:nvGrpSpPr>
      <p:grpSpPr>
        <a:xfrm>
          <a:off x="0" y="0"/>
          <a:ext cx="0" cy="0"/>
          <a:chOff x="0" y="0"/>
          <a:chExt cx="0" cy="0"/>
        </a:xfrm>
      </p:grpSpPr>
      <p:sp>
        <p:nvSpPr>
          <p:cNvPr id="1629" name="Google Shape;1629;p236"/>
          <p:cNvSpPr/>
          <p:nvPr/>
        </p:nvSpPr>
        <p:spPr>
          <a:xfrm>
            <a:off x="3808938" y="2766950"/>
            <a:ext cx="2460600" cy="2124000"/>
          </a:xfrm>
          <a:prstGeom prst="ellipse">
            <a:avLst/>
          </a:prstGeom>
          <a:solidFill>
            <a:schemeClr val="accent4"/>
          </a:solidFill>
          <a:ln cap="flat" cmpd="sng" w="952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236"/>
          <p:cNvSpPr txBox="1"/>
          <p:nvPr/>
        </p:nvSpPr>
        <p:spPr>
          <a:xfrm>
            <a:off x="4016375" y="3122675"/>
            <a:ext cx="1977000" cy="149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chemeClr val="dk1"/>
                </a:solidFill>
                <a:latin typeface="Handlee"/>
                <a:ea typeface="Handlee"/>
                <a:cs typeface="Handlee"/>
                <a:sym typeface="Handlee"/>
              </a:rPr>
              <a:t>Fondifond</a:t>
            </a:r>
            <a:r>
              <a:rPr lang="en" sz="1700">
                <a:solidFill>
                  <a:schemeClr val="dk1"/>
                </a:solidFill>
                <a:latin typeface="Handlee"/>
                <a:ea typeface="Handlee"/>
                <a:cs typeface="Handlee"/>
                <a:sym typeface="Handlee"/>
              </a:rPr>
              <a:t> on fond, milles </a:t>
            </a:r>
            <a:r>
              <a:rPr lang="en" sz="1700">
                <a:solidFill>
                  <a:schemeClr val="dk1"/>
                </a:solidFill>
                <a:latin typeface="Handlee"/>
                <a:ea typeface="Handlee"/>
                <a:cs typeface="Handlee"/>
                <a:sym typeface="Handlee"/>
              </a:rPr>
              <a:t>fondijuht </a:t>
            </a:r>
            <a:r>
              <a:rPr lang="en" sz="1700">
                <a:solidFill>
                  <a:schemeClr val="dk1"/>
                </a:solidFill>
                <a:latin typeface="Handlee"/>
                <a:ea typeface="Handlee"/>
                <a:cs typeface="Handlee"/>
                <a:sym typeface="Handlee"/>
              </a:rPr>
              <a:t>kogub teisi fonde (mitte üksikaktsiaid) enda alla.</a:t>
            </a:r>
            <a:r>
              <a:rPr lang="en">
                <a:solidFill>
                  <a:schemeClr val="dk1"/>
                </a:solidFill>
              </a:rPr>
              <a:t> </a:t>
            </a:r>
            <a:endParaRPr>
              <a:solidFill>
                <a:schemeClr val="dk1"/>
              </a:solidFill>
            </a:endParaRPr>
          </a:p>
        </p:txBody>
      </p:sp>
      <p:sp>
        <p:nvSpPr>
          <p:cNvPr id="1631" name="Google Shape;1631;p236"/>
          <p:cNvSpPr/>
          <p:nvPr/>
        </p:nvSpPr>
        <p:spPr>
          <a:xfrm>
            <a:off x="297475" y="240250"/>
            <a:ext cx="2276700" cy="2124000"/>
          </a:xfrm>
          <a:prstGeom prst="ellipse">
            <a:avLst/>
          </a:prstGeom>
          <a:solidFill>
            <a:srgbClr val="97C50C"/>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latin typeface="Handlee"/>
                <a:ea typeface="Handlee"/>
                <a:cs typeface="Handlee"/>
                <a:sym typeface="Handlee"/>
              </a:rPr>
              <a:t>Aktsiafond</a:t>
            </a:r>
            <a:r>
              <a:rPr lang="en" sz="1700">
                <a:latin typeface="Handlee"/>
                <a:ea typeface="Handlee"/>
                <a:cs typeface="Handlee"/>
                <a:sym typeface="Handlee"/>
              </a:rPr>
              <a:t> on selline investeering, kus sees on koos mitu erinevat aktsiat.</a:t>
            </a:r>
            <a:endParaRPr sz="1700">
              <a:latin typeface="Handlee"/>
              <a:ea typeface="Handlee"/>
              <a:cs typeface="Handlee"/>
              <a:sym typeface="Handlee"/>
            </a:endParaRPr>
          </a:p>
        </p:txBody>
      </p:sp>
      <p:sp>
        <p:nvSpPr>
          <p:cNvPr id="1632" name="Google Shape;1632;p236"/>
          <p:cNvSpPr/>
          <p:nvPr/>
        </p:nvSpPr>
        <p:spPr>
          <a:xfrm>
            <a:off x="6403500" y="2925800"/>
            <a:ext cx="2460600" cy="2124000"/>
          </a:xfrm>
          <a:prstGeom prst="ellipse">
            <a:avLst/>
          </a:prstGeom>
          <a:solidFill>
            <a:srgbClr val="97C50C"/>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latin typeface="Handlee"/>
                <a:ea typeface="Handlee"/>
                <a:cs typeface="Handlee"/>
                <a:sym typeface="Handlee"/>
              </a:rPr>
              <a:t>Volatiilsus</a:t>
            </a:r>
            <a:r>
              <a:rPr lang="en" sz="1700">
                <a:latin typeface="Handlee"/>
                <a:ea typeface="Handlee"/>
                <a:cs typeface="Handlee"/>
                <a:sym typeface="Handlee"/>
              </a:rPr>
              <a:t> on turukõikumine, see näitab väärtpaberi hinna muutumist (kord tõuseb hind, kord langeb).</a:t>
            </a:r>
            <a:endParaRPr sz="1700">
              <a:latin typeface="Handlee"/>
              <a:ea typeface="Handlee"/>
              <a:cs typeface="Handlee"/>
              <a:sym typeface="Handlee"/>
            </a:endParaRPr>
          </a:p>
        </p:txBody>
      </p:sp>
      <p:sp>
        <p:nvSpPr>
          <p:cNvPr id="1633" name="Google Shape;1633;p236"/>
          <p:cNvSpPr/>
          <p:nvPr/>
        </p:nvSpPr>
        <p:spPr>
          <a:xfrm>
            <a:off x="5356125" y="62375"/>
            <a:ext cx="2460600" cy="2124000"/>
          </a:xfrm>
          <a:prstGeom prst="ellipse">
            <a:avLst/>
          </a:prstGeom>
          <a:solidFill>
            <a:schemeClr val="accent4"/>
          </a:solidFill>
          <a:ln cap="flat" cmpd="sng" w="952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latin typeface="Handlee"/>
                <a:ea typeface="Handlee"/>
                <a:cs typeface="Handlee"/>
                <a:sym typeface="Handlee"/>
              </a:rPr>
              <a:t>Pikaajaline investeering </a:t>
            </a:r>
            <a:r>
              <a:rPr lang="en" sz="1700">
                <a:latin typeface="Handlee"/>
                <a:ea typeface="Handlee"/>
                <a:cs typeface="Handlee"/>
                <a:sym typeface="Handlee"/>
              </a:rPr>
              <a:t>on investeering, mille plaanid rahaks teha alles aja (aastate) möödudes. </a:t>
            </a:r>
            <a:endParaRPr sz="1700">
              <a:latin typeface="Handlee"/>
              <a:ea typeface="Handlee"/>
              <a:cs typeface="Handlee"/>
              <a:sym typeface="Handlee"/>
            </a:endParaRPr>
          </a:p>
        </p:txBody>
      </p:sp>
      <p:sp>
        <p:nvSpPr>
          <p:cNvPr id="1634" name="Google Shape;1634;p236"/>
          <p:cNvSpPr/>
          <p:nvPr/>
        </p:nvSpPr>
        <p:spPr>
          <a:xfrm>
            <a:off x="2761963" y="642950"/>
            <a:ext cx="2460600" cy="2124000"/>
          </a:xfrm>
          <a:prstGeom prst="ellipse">
            <a:avLst/>
          </a:prstGeom>
          <a:solidFill>
            <a:srgbClr val="FDE248"/>
          </a:solidFill>
          <a:ln cap="flat" cmpd="sng" w="9525">
            <a:solidFill>
              <a:srgbClr val="FDE24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latin typeface="Handlee"/>
                <a:ea typeface="Handlee"/>
                <a:cs typeface="Handlee"/>
                <a:sym typeface="Handlee"/>
              </a:rPr>
              <a:t>Hea kasum</a:t>
            </a:r>
            <a:r>
              <a:rPr lang="en" sz="1700">
                <a:latin typeface="Handlee"/>
                <a:ea typeface="Handlee"/>
                <a:cs typeface="Handlee"/>
                <a:sym typeface="Handlee"/>
              </a:rPr>
              <a:t> on keskmiselt 8-12% aastas. See tähendab, et investeering teenib stabiilselt head tulu. </a:t>
            </a:r>
            <a:endParaRPr sz="1700">
              <a:latin typeface="Handlee"/>
              <a:ea typeface="Handlee"/>
              <a:cs typeface="Handlee"/>
              <a:sym typeface="Handlee"/>
            </a:endParaRPr>
          </a:p>
        </p:txBody>
      </p:sp>
      <p:sp>
        <p:nvSpPr>
          <p:cNvPr id="1635" name="Google Shape;1635;p236"/>
          <p:cNvSpPr/>
          <p:nvPr/>
        </p:nvSpPr>
        <p:spPr>
          <a:xfrm>
            <a:off x="828913" y="2658975"/>
            <a:ext cx="2460600" cy="2124000"/>
          </a:xfrm>
          <a:prstGeom prst="ellipse">
            <a:avLst/>
          </a:prstGeom>
          <a:solidFill>
            <a:srgbClr val="FDE248"/>
          </a:solidFill>
          <a:ln cap="flat" cmpd="sng" w="9525">
            <a:solidFill>
              <a:srgbClr val="FDE24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700">
                <a:latin typeface="Handlee"/>
                <a:ea typeface="Handlee"/>
                <a:cs typeface="Handlee"/>
                <a:sym typeface="Handlee"/>
              </a:rPr>
              <a:t>Kahjum</a:t>
            </a:r>
            <a:r>
              <a:rPr lang="en" sz="1700">
                <a:latin typeface="Handlee"/>
                <a:ea typeface="Handlee"/>
                <a:cs typeface="Handlee"/>
                <a:sym typeface="Handlee"/>
              </a:rPr>
              <a:t> on kasumi vastandsõna. Vara müük ostuhinnast madalama hinnaga.    </a:t>
            </a:r>
            <a:endParaRPr sz="1700">
              <a:latin typeface="Handlee"/>
              <a:ea typeface="Handlee"/>
              <a:cs typeface="Handlee"/>
              <a:sym typeface="Handlee"/>
            </a:endParaRPr>
          </a:p>
        </p:txBody>
      </p:sp>
    </p:spTree>
  </p:cSld>
  <p:clrMapOvr>
    <a:masterClrMapping/>
  </p:clrMapOvr>
</p:sld>
</file>

<file path=ppt/slides/slide2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9" name="Shape 1639"/>
        <p:cNvGrpSpPr/>
        <p:nvPr/>
      </p:nvGrpSpPr>
      <p:grpSpPr>
        <a:xfrm>
          <a:off x="0" y="0"/>
          <a:ext cx="0" cy="0"/>
          <a:chOff x="0" y="0"/>
          <a:chExt cx="0" cy="0"/>
        </a:xfrm>
      </p:grpSpPr>
      <p:pic>
        <p:nvPicPr>
          <p:cNvPr id="1640" name="Google Shape;1640;p237"/>
          <p:cNvPicPr preferRelativeResize="0"/>
          <p:nvPr/>
        </p:nvPicPr>
        <p:blipFill>
          <a:blip r:embed="rId3">
            <a:alphaModFix/>
          </a:blip>
          <a:stretch>
            <a:fillRect/>
          </a:stretch>
        </p:blipFill>
        <p:spPr>
          <a:xfrm>
            <a:off x="4874475" y="1497800"/>
            <a:ext cx="2744125" cy="2725725"/>
          </a:xfrm>
          <a:prstGeom prst="rect">
            <a:avLst/>
          </a:prstGeom>
          <a:noFill/>
          <a:ln>
            <a:noFill/>
          </a:ln>
        </p:spPr>
      </p:pic>
      <p:pic>
        <p:nvPicPr>
          <p:cNvPr id="1641" name="Google Shape;1641;p237"/>
          <p:cNvPicPr preferRelativeResize="0"/>
          <p:nvPr/>
        </p:nvPicPr>
        <p:blipFill>
          <a:blip r:embed="rId4">
            <a:alphaModFix/>
          </a:blip>
          <a:stretch>
            <a:fillRect/>
          </a:stretch>
        </p:blipFill>
        <p:spPr>
          <a:xfrm>
            <a:off x="1919371" y="1705537"/>
            <a:ext cx="1430725" cy="2310275"/>
          </a:xfrm>
          <a:prstGeom prst="rect">
            <a:avLst/>
          </a:prstGeom>
          <a:noFill/>
          <a:ln>
            <a:noFill/>
          </a:ln>
        </p:spPr>
      </p:pic>
    </p:spTree>
  </p:cSld>
  <p:clrMapOvr>
    <a:masterClrMapping/>
  </p:clrMapOvr>
</p:sld>
</file>

<file path=ppt/slides/slide2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45" name="Shape 1645"/>
        <p:cNvGrpSpPr/>
        <p:nvPr/>
      </p:nvGrpSpPr>
      <p:grpSpPr>
        <a:xfrm>
          <a:off x="0" y="0"/>
          <a:ext cx="0" cy="0"/>
          <a:chOff x="0" y="0"/>
          <a:chExt cx="0" cy="0"/>
        </a:xfrm>
      </p:grpSpPr>
      <p:pic>
        <p:nvPicPr>
          <p:cNvPr id="1646" name="Google Shape;1646;p238"/>
          <p:cNvPicPr preferRelativeResize="0"/>
          <p:nvPr/>
        </p:nvPicPr>
        <p:blipFill>
          <a:blip r:embed="rId4">
            <a:alphaModFix/>
          </a:blip>
          <a:stretch>
            <a:fillRect/>
          </a:stretch>
        </p:blipFill>
        <p:spPr>
          <a:xfrm>
            <a:off x="203400" y="1724238"/>
            <a:ext cx="8839196" cy="2146725"/>
          </a:xfrm>
          <a:prstGeom prst="rect">
            <a:avLst/>
          </a:prstGeom>
          <a:noFill/>
          <a:ln>
            <a:noFill/>
          </a:ln>
        </p:spPr>
      </p:pic>
      <p:pic>
        <p:nvPicPr>
          <p:cNvPr id="1647" name="Google Shape;1647;p238"/>
          <p:cNvPicPr preferRelativeResize="0"/>
          <p:nvPr/>
        </p:nvPicPr>
        <p:blipFill>
          <a:blip r:embed="rId5">
            <a:alphaModFix/>
          </a:blip>
          <a:stretch>
            <a:fillRect/>
          </a:stretch>
        </p:blipFill>
        <p:spPr>
          <a:xfrm>
            <a:off x="280200" y="123175"/>
            <a:ext cx="1229599" cy="1123175"/>
          </a:xfrm>
          <a:prstGeom prst="rect">
            <a:avLst/>
          </a:prstGeom>
          <a:noFill/>
          <a:ln>
            <a:noFill/>
          </a:ln>
        </p:spPr>
      </p:pic>
      <p:sp>
        <p:nvSpPr>
          <p:cNvPr id="1648" name="Google Shape;1648;p238"/>
          <p:cNvSpPr txBox="1"/>
          <p:nvPr/>
        </p:nvSpPr>
        <p:spPr>
          <a:xfrm>
            <a:off x="1056375" y="968950"/>
            <a:ext cx="13479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Handlee"/>
                <a:ea typeface="Handlee"/>
                <a:cs typeface="Handlee"/>
                <a:sym typeface="Handlee"/>
              </a:rPr>
              <a:t>lk 185</a:t>
            </a:r>
            <a:endParaRPr/>
          </a:p>
        </p:txBody>
      </p:sp>
    </p:spTree>
  </p:cSld>
  <p:clrMapOvr>
    <a:masterClrMapping/>
  </p:clrMapOvr>
</p:sld>
</file>

<file path=ppt/slides/slide2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52" name="Shape 1652"/>
        <p:cNvGrpSpPr/>
        <p:nvPr/>
      </p:nvGrpSpPr>
      <p:grpSpPr>
        <a:xfrm>
          <a:off x="0" y="0"/>
          <a:ext cx="0" cy="0"/>
          <a:chOff x="0" y="0"/>
          <a:chExt cx="0" cy="0"/>
        </a:xfrm>
      </p:grpSpPr>
      <p:pic>
        <p:nvPicPr>
          <p:cNvPr id="1653" name="Google Shape;1653;p239"/>
          <p:cNvPicPr preferRelativeResize="0"/>
          <p:nvPr/>
        </p:nvPicPr>
        <p:blipFill>
          <a:blip r:embed="rId4">
            <a:alphaModFix/>
          </a:blip>
          <a:stretch>
            <a:fillRect/>
          </a:stretch>
        </p:blipFill>
        <p:spPr>
          <a:xfrm>
            <a:off x="152400" y="1498388"/>
            <a:ext cx="8839196" cy="2146725"/>
          </a:xfrm>
          <a:prstGeom prst="rect">
            <a:avLst/>
          </a:prstGeom>
          <a:noFill/>
          <a:ln>
            <a:noFill/>
          </a:ln>
        </p:spPr>
      </p:pic>
      <p:sp>
        <p:nvSpPr>
          <p:cNvPr id="1654" name="Google Shape;1654;p239"/>
          <p:cNvSpPr txBox="1"/>
          <p:nvPr/>
        </p:nvSpPr>
        <p:spPr>
          <a:xfrm>
            <a:off x="372875" y="3209425"/>
            <a:ext cx="816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500€</a:t>
            </a:r>
            <a:endParaRPr>
              <a:solidFill>
                <a:srgbClr val="FF9900"/>
              </a:solidFill>
            </a:endParaRPr>
          </a:p>
        </p:txBody>
      </p:sp>
      <p:sp>
        <p:nvSpPr>
          <p:cNvPr id="1655" name="Google Shape;1655;p239"/>
          <p:cNvSpPr txBox="1"/>
          <p:nvPr/>
        </p:nvSpPr>
        <p:spPr>
          <a:xfrm>
            <a:off x="2942450" y="2722350"/>
            <a:ext cx="870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300€</a:t>
            </a:r>
            <a:endParaRPr>
              <a:solidFill>
                <a:srgbClr val="FF9900"/>
              </a:solidFill>
            </a:endParaRPr>
          </a:p>
        </p:txBody>
      </p:sp>
      <p:sp>
        <p:nvSpPr>
          <p:cNvPr id="1656" name="Google Shape;1656;p239"/>
          <p:cNvSpPr txBox="1"/>
          <p:nvPr/>
        </p:nvSpPr>
        <p:spPr>
          <a:xfrm>
            <a:off x="5427325" y="3209425"/>
            <a:ext cx="816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500€</a:t>
            </a:r>
            <a:endParaRPr>
              <a:solidFill>
                <a:srgbClr val="FF9900"/>
              </a:solidFill>
            </a:endParaRPr>
          </a:p>
        </p:txBody>
      </p:sp>
      <p:sp>
        <p:nvSpPr>
          <p:cNvPr id="1657" name="Google Shape;1657;p239"/>
          <p:cNvSpPr txBox="1"/>
          <p:nvPr/>
        </p:nvSpPr>
        <p:spPr>
          <a:xfrm>
            <a:off x="8120700" y="2722350"/>
            <a:ext cx="870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F9900"/>
                </a:solidFill>
              </a:rPr>
              <a:t>490€</a:t>
            </a:r>
            <a:endParaRPr>
              <a:solidFill>
                <a:srgbClr val="FF9900"/>
              </a:solidFill>
            </a:endParaRPr>
          </a:p>
        </p:txBody>
      </p:sp>
    </p:spTree>
  </p:cSld>
  <p:clrMapOvr>
    <a:masterClrMapping/>
  </p:clrMapOvr>
</p:sld>
</file>

<file path=ppt/slides/slide2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61" name="Shape 1661"/>
        <p:cNvGrpSpPr/>
        <p:nvPr/>
      </p:nvGrpSpPr>
      <p:grpSpPr>
        <a:xfrm>
          <a:off x="0" y="0"/>
          <a:ext cx="0" cy="0"/>
          <a:chOff x="0" y="0"/>
          <a:chExt cx="0" cy="0"/>
        </a:xfrm>
      </p:grpSpPr>
      <p:sp>
        <p:nvSpPr>
          <p:cNvPr id="1662" name="Google Shape;1662;p240"/>
          <p:cNvSpPr/>
          <p:nvPr/>
        </p:nvSpPr>
        <p:spPr>
          <a:xfrm>
            <a:off x="247800" y="1670425"/>
            <a:ext cx="8648400" cy="21777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240"/>
          <p:cNvSpPr txBox="1"/>
          <p:nvPr>
            <p:ph idx="1" type="body"/>
          </p:nvPr>
        </p:nvSpPr>
        <p:spPr>
          <a:xfrm>
            <a:off x="311700" y="1776925"/>
            <a:ext cx="8520600" cy="1964700"/>
          </a:xfrm>
          <a:prstGeom prst="rect">
            <a:avLst/>
          </a:prstGeom>
        </p:spPr>
        <p:txBody>
          <a:bodyPr anchorCtr="0" anchor="ctr" bIns="91425" lIns="91425" spcFirstLastPara="1" rIns="91425" wrap="square" tIns="91425">
            <a:normAutofit/>
          </a:bodyPr>
          <a:lstStyle/>
          <a:p>
            <a:pPr indent="0" lvl="0" marL="0" rtl="0" algn="just">
              <a:spcBef>
                <a:spcPts val="0"/>
              </a:spcBef>
              <a:spcAft>
                <a:spcPts val="0"/>
              </a:spcAft>
              <a:buClr>
                <a:schemeClr val="dk1"/>
              </a:buClr>
              <a:buSzPts val="1100"/>
              <a:buFont typeface="Arial"/>
              <a:buNone/>
            </a:pPr>
            <a:r>
              <a:rPr lang="en" sz="2300">
                <a:solidFill>
                  <a:srgbClr val="EFEFEF"/>
                </a:solidFill>
                <a:latin typeface="Handlee"/>
                <a:ea typeface="Handlee"/>
                <a:cs typeface="Handlee"/>
                <a:sym typeface="Handlee"/>
              </a:rPr>
              <a:t>,,Paljud usuvad, et nad ei saa investeerimisest nagunii aru. Ja kui aru ei saa, siis ei hakata isegi proovima.’’</a:t>
            </a:r>
            <a:endParaRPr sz="2300">
              <a:solidFill>
                <a:srgbClr val="EFEFEF"/>
              </a:solidFill>
              <a:latin typeface="Handlee"/>
              <a:ea typeface="Handlee"/>
              <a:cs typeface="Handlee"/>
              <a:sym typeface="Handlee"/>
            </a:endParaRPr>
          </a:p>
          <a:p>
            <a:pPr indent="0" lvl="0" marL="0" rtl="0" algn="just">
              <a:lnSpc>
                <a:spcPct val="150000"/>
              </a:lnSpc>
              <a:spcBef>
                <a:spcPts val="0"/>
              </a:spcBef>
              <a:spcAft>
                <a:spcPts val="0"/>
              </a:spcAft>
              <a:buNone/>
            </a:pPr>
            <a:br>
              <a:rPr lang="en" sz="1000">
                <a:solidFill>
                  <a:schemeClr val="dk1"/>
                </a:solidFill>
                <a:latin typeface="Handlee"/>
                <a:ea typeface="Handlee"/>
                <a:cs typeface="Handlee"/>
                <a:sym typeface="Handlee"/>
              </a:rPr>
            </a:br>
            <a:endParaRPr>
              <a:latin typeface="Handlee"/>
              <a:ea typeface="Handlee"/>
              <a:cs typeface="Handlee"/>
              <a:sym typeface="Handlee"/>
            </a:endParaRPr>
          </a:p>
        </p:txBody>
      </p:sp>
      <p:pic>
        <p:nvPicPr>
          <p:cNvPr id="1664" name="Google Shape;1664;p240"/>
          <p:cNvPicPr preferRelativeResize="0"/>
          <p:nvPr/>
        </p:nvPicPr>
        <p:blipFill>
          <a:blip r:embed="rId3">
            <a:alphaModFix/>
          </a:blip>
          <a:stretch>
            <a:fillRect/>
          </a:stretch>
        </p:blipFill>
        <p:spPr>
          <a:xfrm>
            <a:off x="228125" y="3741625"/>
            <a:ext cx="1329326" cy="1277449"/>
          </a:xfrm>
          <a:prstGeom prst="rect">
            <a:avLst/>
          </a:prstGeom>
          <a:noFill/>
          <a:ln>
            <a:noFill/>
          </a:ln>
        </p:spPr>
      </p:pic>
    </p:spTree>
  </p:cSld>
  <p:clrMapOvr>
    <a:masterClrMapping/>
  </p:clrMapOvr>
</p:sld>
</file>

<file path=ppt/slides/slide2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68" name="Shape 1668"/>
        <p:cNvGrpSpPr/>
        <p:nvPr/>
      </p:nvGrpSpPr>
      <p:grpSpPr>
        <a:xfrm>
          <a:off x="0" y="0"/>
          <a:ext cx="0" cy="0"/>
          <a:chOff x="0" y="0"/>
          <a:chExt cx="0" cy="0"/>
        </a:xfrm>
      </p:grpSpPr>
      <p:sp>
        <p:nvSpPr>
          <p:cNvPr id="1669" name="Google Shape;1669;p241"/>
          <p:cNvSpPr txBox="1"/>
          <p:nvPr>
            <p:ph type="title"/>
          </p:nvPr>
        </p:nvSpPr>
        <p:spPr>
          <a:xfrm>
            <a:off x="2094725" y="735375"/>
            <a:ext cx="5661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500">
                <a:solidFill>
                  <a:srgbClr val="323537"/>
                </a:solidFill>
                <a:latin typeface="Handlee"/>
                <a:ea typeface="Handlee"/>
                <a:cs typeface="Handlee"/>
                <a:sym typeface="Handlee"/>
              </a:rPr>
              <a:t>Arvuta neljanda aasta summa</a:t>
            </a:r>
            <a:endParaRPr b="1" sz="2500">
              <a:solidFill>
                <a:srgbClr val="323537"/>
              </a:solidFill>
              <a:latin typeface="Handlee"/>
              <a:ea typeface="Handlee"/>
              <a:cs typeface="Handlee"/>
              <a:sym typeface="Handlee"/>
            </a:endParaRPr>
          </a:p>
        </p:txBody>
      </p:sp>
      <p:pic>
        <p:nvPicPr>
          <p:cNvPr id="1670" name="Google Shape;1670;p241"/>
          <p:cNvPicPr preferRelativeResize="0"/>
          <p:nvPr/>
        </p:nvPicPr>
        <p:blipFill rotWithShape="1">
          <a:blip r:embed="rId4">
            <a:alphaModFix/>
          </a:blip>
          <a:srcRect b="0" l="4545" r="7193" t="0"/>
          <a:stretch/>
        </p:blipFill>
        <p:spPr>
          <a:xfrm>
            <a:off x="554650" y="1869825"/>
            <a:ext cx="7908751" cy="1995200"/>
          </a:xfrm>
          <a:prstGeom prst="rect">
            <a:avLst/>
          </a:prstGeom>
          <a:noFill/>
          <a:ln>
            <a:noFill/>
          </a:ln>
        </p:spPr>
      </p:pic>
      <p:sp>
        <p:nvSpPr>
          <p:cNvPr id="1671" name="Google Shape;1671;p241"/>
          <p:cNvSpPr/>
          <p:nvPr/>
        </p:nvSpPr>
        <p:spPr>
          <a:xfrm>
            <a:off x="2946975" y="3635925"/>
            <a:ext cx="907800" cy="7740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241"/>
          <p:cNvSpPr/>
          <p:nvPr/>
        </p:nvSpPr>
        <p:spPr>
          <a:xfrm>
            <a:off x="5815375" y="3506875"/>
            <a:ext cx="907800" cy="7740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241"/>
          <p:cNvSpPr/>
          <p:nvPr/>
        </p:nvSpPr>
        <p:spPr>
          <a:xfrm>
            <a:off x="4572000" y="3701475"/>
            <a:ext cx="907800" cy="7740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241"/>
          <p:cNvSpPr/>
          <p:nvPr/>
        </p:nvSpPr>
        <p:spPr>
          <a:xfrm>
            <a:off x="8428225" y="2490275"/>
            <a:ext cx="682500" cy="9219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78" name="Shape 1678"/>
        <p:cNvGrpSpPr/>
        <p:nvPr/>
      </p:nvGrpSpPr>
      <p:grpSpPr>
        <a:xfrm>
          <a:off x="0" y="0"/>
          <a:ext cx="0" cy="0"/>
          <a:chOff x="0" y="0"/>
          <a:chExt cx="0" cy="0"/>
        </a:xfrm>
      </p:grpSpPr>
      <p:sp>
        <p:nvSpPr>
          <p:cNvPr id="1679" name="Google Shape;1679;p242"/>
          <p:cNvSpPr txBox="1"/>
          <p:nvPr>
            <p:ph type="title"/>
          </p:nvPr>
        </p:nvSpPr>
        <p:spPr>
          <a:xfrm>
            <a:off x="2094725" y="735375"/>
            <a:ext cx="56619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500">
                <a:solidFill>
                  <a:srgbClr val="323537"/>
                </a:solidFill>
                <a:latin typeface="Handlee"/>
                <a:ea typeface="Handlee"/>
                <a:cs typeface="Handlee"/>
                <a:sym typeface="Handlee"/>
              </a:rPr>
              <a:t>Arvuta neljanda aasta summa</a:t>
            </a:r>
            <a:endParaRPr b="1" sz="2500">
              <a:solidFill>
                <a:srgbClr val="323537"/>
              </a:solidFill>
              <a:latin typeface="Handlee"/>
              <a:ea typeface="Handlee"/>
              <a:cs typeface="Handlee"/>
              <a:sym typeface="Handlee"/>
            </a:endParaRPr>
          </a:p>
        </p:txBody>
      </p:sp>
      <p:pic>
        <p:nvPicPr>
          <p:cNvPr id="1680" name="Google Shape;1680;p242"/>
          <p:cNvPicPr preferRelativeResize="0"/>
          <p:nvPr/>
        </p:nvPicPr>
        <p:blipFill rotWithShape="1">
          <a:blip r:embed="rId4">
            <a:alphaModFix/>
          </a:blip>
          <a:srcRect b="0" l="4545" r="7193" t="0"/>
          <a:stretch/>
        </p:blipFill>
        <p:spPr>
          <a:xfrm>
            <a:off x="554650" y="1869825"/>
            <a:ext cx="7908751" cy="1995200"/>
          </a:xfrm>
          <a:prstGeom prst="rect">
            <a:avLst/>
          </a:prstGeom>
          <a:noFill/>
          <a:ln>
            <a:noFill/>
          </a:ln>
        </p:spPr>
      </p:pic>
      <p:sp>
        <p:nvSpPr>
          <p:cNvPr id="1681" name="Google Shape;1681;p242"/>
          <p:cNvSpPr txBox="1"/>
          <p:nvPr/>
        </p:nvSpPr>
        <p:spPr>
          <a:xfrm>
            <a:off x="7124800" y="2490275"/>
            <a:ext cx="1022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323537"/>
                </a:solidFill>
                <a:highlight>
                  <a:srgbClr val="FBD152"/>
                </a:highlight>
              </a:rPr>
              <a:t>1157.60 €</a:t>
            </a:r>
            <a:endParaRPr b="1">
              <a:solidFill>
                <a:srgbClr val="323537"/>
              </a:solidFill>
              <a:highlight>
                <a:srgbClr val="FBD152"/>
              </a:highlight>
            </a:endParaRPr>
          </a:p>
        </p:txBody>
      </p:sp>
      <p:sp>
        <p:nvSpPr>
          <p:cNvPr id="1682" name="Google Shape;1682;p242"/>
          <p:cNvSpPr/>
          <p:nvPr/>
        </p:nvSpPr>
        <p:spPr>
          <a:xfrm>
            <a:off x="2946975" y="3635925"/>
            <a:ext cx="907800" cy="7740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242"/>
          <p:cNvSpPr/>
          <p:nvPr/>
        </p:nvSpPr>
        <p:spPr>
          <a:xfrm>
            <a:off x="5815375" y="3506875"/>
            <a:ext cx="907800" cy="7740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242"/>
          <p:cNvSpPr/>
          <p:nvPr/>
        </p:nvSpPr>
        <p:spPr>
          <a:xfrm>
            <a:off x="4572000" y="3701475"/>
            <a:ext cx="907800" cy="7740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242"/>
          <p:cNvSpPr/>
          <p:nvPr/>
        </p:nvSpPr>
        <p:spPr>
          <a:xfrm>
            <a:off x="8428225" y="2490275"/>
            <a:ext cx="682500" cy="9219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89" name="Shape 1689"/>
        <p:cNvGrpSpPr/>
        <p:nvPr/>
      </p:nvGrpSpPr>
      <p:grpSpPr>
        <a:xfrm>
          <a:off x="0" y="0"/>
          <a:ext cx="0" cy="0"/>
          <a:chOff x="0" y="0"/>
          <a:chExt cx="0" cy="0"/>
        </a:xfrm>
      </p:grpSpPr>
      <p:sp>
        <p:nvSpPr>
          <p:cNvPr id="1690" name="Google Shape;1690;p243"/>
          <p:cNvSpPr/>
          <p:nvPr/>
        </p:nvSpPr>
        <p:spPr>
          <a:xfrm>
            <a:off x="3711275" y="402175"/>
            <a:ext cx="5050200" cy="4434000"/>
          </a:xfrm>
          <a:prstGeom prst="ellipse">
            <a:avLst/>
          </a:prstGeom>
          <a:solidFill>
            <a:srgbClr val="FDE248"/>
          </a:solidFill>
          <a:ln cap="flat" cmpd="sng" w="9525">
            <a:solidFill>
              <a:srgbClr val="FDE248"/>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1" lang="en" sz="2000">
                <a:solidFill>
                  <a:srgbClr val="323537"/>
                </a:solidFill>
                <a:latin typeface="Handlee"/>
                <a:ea typeface="Handlee"/>
                <a:cs typeface="Handlee"/>
                <a:sym typeface="Handlee"/>
              </a:rPr>
              <a:t>Liitintress </a:t>
            </a:r>
            <a:r>
              <a:rPr lang="en" sz="2000">
                <a:solidFill>
                  <a:srgbClr val="323537"/>
                </a:solidFill>
                <a:latin typeface="Handlee"/>
                <a:ea typeface="Handlee"/>
                <a:cs typeface="Handlee"/>
                <a:sym typeface="Handlee"/>
              </a:rPr>
              <a:t>on teenitud intressi pealt teenitav intress. </a:t>
            </a:r>
            <a:br>
              <a:rPr lang="en" sz="2000">
                <a:solidFill>
                  <a:srgbClr val="323537"/>
                </a:solidFill>
                <a:latin typeface="Handlee"/>
                <a:ea typeface="Handlee"/>
                <a:cs typeface="Handlee"/>
                <a:sym typeface="Handlee"/>
              </a:rPr>
            </a:br>
            <a:r>
              <a:rPr lang="en" sz="2000">
                <a:solidFill>
                  <a:srgbClr val="323537"/>
                </a:solidFill>
                <a:latin typeface="Handlee"/>
                <a:ea typeface="Handlee"/>
                <a:cs typeface="Handlee"/>
                <a:sym typeface="Handlee"/>
              </a:rPr>
              <a:t>Iga kord kui teenid intressitulu,</a:t>
            </a:r>
            <a:br>
              <a:rPr lang="en" sz="2000">
                <a:solidFill>
                  <a:srgbClr val="323537"/>
                </a:solidFill>
                <a:latin typeface="Handlee"/>
                <a:ea typeface="Handlee"/>
                <a:cs typeface="Handlee"/>
                <a:sym typeface="Handlee"/>
              </a:rPr>
            </a:br>
            <a:r>
              <a:rPr lang="en" sz="2000">
                <a:solidFill>
                  <a:srgbClr val="323537"/>
                </a:solidFill>
                <a:latin typeface="Handlee"/>
                <a:ea typeface="Handlee"/>
                <a:cs typeface="Handlee"/>
                <a:sym typeface="Handlee"/>
              </a:rPr>
              <a:t>siis see tulu hakkab omakorda teenima intressitulu ja see omakorda. </a:t>
            </a:r>
            <a:br>
              <a:rPr lang="en" sz="2000">
                <a:solidFill>
                  <a:srgbClr val="323537"/>
                </a:solidFill>
                <a:latin typeface="Handlee"/>
                <a:ea typeface="Handlee"/>
                <a:cs typeface="Handlee"/>
                <a:sym typeface="Handlee"/>
              </a:rPr>
            </a:br>
            <a:r>
              <a:rPr lang="en" sz="2000">
                <a:solidFill>
                  <a:srgbClr val="323537"/>
                </a:solidFill>
                <a:latin typeface="Handlee"/>
                <a:ea typeface="Handlee"/>
                <a:cs typeface="Handlee"/>
                <a:sym typeface="Handlee"/>
              </a:rPr>
              <a:t>See viib aja jooksul</a:t>
            </a:r>
            <a:endParaRPr sz="2000">
              <a:solidFill>
                <a:srgbClr val="323537"/>
              </a:solidFill>
              <a:latin typeface="Handlee"/>
              <a:ea typeface="Handlee"/>
              <a:cs typeface="Handlee"/>
              <a:sym typeface="Handlee"/>
            </a:endParaRPr>
          </a:p>
          <a:p>
            <a:pPr indent="0" lvl="0" marL="0" rtl="0" algn="ctr">
              <a:lnSpc>
                <a:spcPct val="115000"/>
              </a:lnSpc>
              <a:spcBef>
                <a:spcPts val="0"/>
              </a:spcBef>
              <a:spcAft>
                <a:spcPts val="0"/>
              </a:spcAft>
              <a:buClr>
                <a:schemeClr val="dk1"/>
              </a:buClr>
              <a:buSzPts val="1100"/>
              <a:buFont typeface="Arial"/>
              <a:buNone/>
            </a:pPr>
            <a:r>
              <a:rPr lang="en" sz="2000">
                <a:solidFill>
                  <a:srgbClr val="323537"/>
                </a:solidFill>
                <a:latin typeface="Handlee"/>
                <a:ea typeface="Handlee"/>
                <a:cs typeface="Handlee"/>
                <a:sym typeface="Handlee"/>
              </a:rPr>
              <a:t>eksponentsiaalse ehk järjest kiireneva tempoga kasvuni.</a:t>
            </a:r>
            <a:endParaRPr sz="2000">
              <a:solidFill>
                <a:srgbClr val="323537"/>
              </a:solidFill>
              <a:latin typeface="Handlee"/>
              <a:ea typeface="Handlee"/>
              <a:cs typeface="Handlee"/>
              <a:sym typeface="Handlee"/>
            </a:endParaRPr>
          </a:p>
        </p:txBody>
      </p:sp>
    </p:spTree>
  </p:cSld>
  <p:clrMapOvr>
    <a:masterClrMapping/>
  </p:clrMapOvr>
</p:sld>
</file>

<file path=ppt/slides/slide2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4" name="Shape 1694"/>
        <p:cNvGrpSpPr/>
        <p:nvPr/>
      </p:nvGrpSpPr>
      <p:grpSpPr>
        <a:xfrm>
          <a:off x="0" y="0"/>
          <a:ext cx="0" cy="0"/>
          <a:chOff x="0" y="0"/>
          <a:chExt cx="0" cy="0"/>
        </a:xfrm>
      </p:grpSpPr>
      <p:sp>
        <p:nvSpPr>
          <p:cNvPr id="1695" name="Google Shape;1695;p244"/>
          <p:cNvSpPr txBox="1"/>
          <p:nvPr>
            <p:ph idx="1" type="body"/>
          </p:nvPr>
        </p:nvSpPr>
        <p:spPr>
          <a:xfrm>
            <a:off x="269475" y="4566600"/>
            <a:ext cx="8520600" cy="5769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1100" u="sng">
                <a:solidFill>
                  <a:schemeClr val="hlink"/>
                </a:solidFill>
                <a:hlinkClick r:id="rId3"/>
              </a:rPr>
              <a:t>https://blog.swedbank.ee/wordpress/wp-content/uploads/2018/11/Screen-Shot-2018-11-15-at-21.39.10.png</a:t>
            </a:r>
            <a:endParaRPr/>
          </a:p>
        </p:txBody>
      </p:sp>
      <p:pic>
        <p:nvPicPr>
          <p:cNvPr id="1696" name="Google Shape;1696;p244"/>
          <p:cNvPicPr preferRelativeResize="0"/>
          <p:nvPr/>
        </p:nvPicPr>
        <p:blipFill>
          <a:blip r:embed="rId4">
            <a:alphaModFix/>
          </a:blip>
          <a:stretch>
            <a:fillRect/>
          </a:stretch>
        </p:blipFill>
        <p:spPr>
          <a:xfrm>
            <a:off x="848975" y="250900"/>
            <a:ext cx="7575197" cy="4041800"/>
          </a:xfrm>
          <a:prstGeom prst="rect">
            <a:avLst/>
          </a:prstGeom>
          <a:noFill/>
          <a:ln>
            <a:noFill/>
          </a:ln>
        </p:spPr>
      </p:pic>
    </p:spTree>
  </p:cSld>
  <p:clrMapOvr>
    <a:masterClrMapping/>
  </p:clrMapOvr>
</p:sld>
</file>

<file path=ppt/slides/slide2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0" name="Shape 1700"/>
        <p:cNvGrpSpPr/>
        <p:nvPr/>
      </p:nvGrpSpPr>
      <p:grpSpPr>
        <a:xfrm>
          <a:off x="0" y="0"/>
          <a:ext cx="0" cy="0"/>
          <a:chOff x="0" y="0"/>
          <a:chExt cx="0" cy="0"/>
        </a:xfrm>
      </p:grpSpPr>
      <p:sp>
        <p:nvSpPr>
          <p:cNvPr id="1701" name="Google Shape;1701;p245"/>
          <p:cNvSpPr txBox="1"/>
          <p:nvPr/>
        </p:nvSpPr>
        <p:spPr>
          <a:xfrm>
            <a:off x="891825" y="539250"/>
            <a:ext cx="7518300" cy="4079100"/>
          </a:xfrm>
          <a:prstGeom prst="rect">
            <a:avLst/>
          </a:prstGeom>
          <a:noFill/>
          <a:ln>
            <a:noFill/>
          </a:ln>
        </p:spPr>
        <p:txBody>
          <a:bodyPr anchorCtr="0" anchor="t" bIns="91425" lIns="91425" spcFirstLastPara="1" rIns="91425" wrap="square" tIns="91425">
            <a:spAutoFit/>
          </a:bodyPr>
          <a:lstStyle/>
          <a:p>
            <a:pPr indent="-374650" lvl="0" marL="457200" rtl="0" algn="l">
              <a:spcBef>
                <a:spcPts val="0"/>
              </a:spcBef>
              <a:spcAft>
                <a:spcPts val="0"/>
              </a:spcAft>
              <a:buClr>
                <a:srgbClr val="323537"/>
              </a:buClr>
              <a:buSzPts val="2300"/>
              <a:buFont typeface="Handlee"/>
              <a:buAutoNum type="arabicPeriod"/>
            </a:pPr>
            <a:r>
              <a:rPr lang="en" sz="2300">
                <a:solidFill>
                  <a:srgbClr val="323537"/>
                </a:solidFill>
                <a:latin typeface="Handlee"/>
                <a:ea typeface="Handlee"/>
                <a:cs typeface="Handlee"/>
                <a:sym typeface="Handlee"/>
              </a:rPr>
              <a:t>Moodusta klassikaaslastega investeerimisklubi.</a:t>
            </a:r>
            <a:endParaRPr sz="2300">
              <a:solidFill>
                <a:srgbClr val="323537"/>
              </a:solidFill>
              <a:latin typeface="Handlee"/>
              <a:ea typeface="Handlee"/>
              <a:cs typeface="Handlee"/>
              <a:sym typeface="Handlee"/>
            </a:endParaRPr>
          </a:p>
          <a:p>
            <a:pPr indent="-374650" lvl="0" marL="457200" rtl="0" algn="just">
              <a:spcBef>
                <a:spcPts val="0"/>
              </a:spcBef>
              <a:spcAft>
                <a:spcPts val="0"/>
              </a:spcAft>
              <a:buClr>
                <a:srgbClr val="323537"/>
              </a:buClr>
              <a:buSzPts val="2300"/>
              <a:buFont typeface="Handlee"/>
              <a:buAutoNum type="arabicPeriod"/>
            </a:pPr>
            <a:r>
              <a:rPr lang="en" sz="2300">
                <a:solidFill>
                  <a:srgbClr val="323537"/>
                </a:solidFill>
                <a:latin typeface="Handlee"/>
                <a:ea typeface="Handlee"/>
                <a:cs typeface="Handlee"/>
                <a:sym typeface="Handlee"/>
              </a:rPr>
              <a:t>Pange klubile  nimi.</a:t>
            </a:r>
            <a:endParaRPr sz="2300">
              <a:solidFill>
                <a:srgbClr val="323537"/>
              </a:solidFill>
              <a:latin typeface="Handlee"/>
              <a:ea typeface="Handlee"/>
              <a:cs typeface="Handlee"/>
              <a:sym typeface="Handlee"/>
            </a:endParaRPr>
          </a:p>
          <a:p>
            <a:pPr indent="-374650" lvl="0" marL="457200" rtl="0" algn="just">
              <a:spcBef>
                <a:spcPts val="0"/>
              </a:spcBef>
              <a:spcAft>
                <a:spcPts val="0"/>
              </a:spcAft>
              <a:buClr>
                <a:srgbClr val="323537"/>
              </a:buClr>
              <a:buSzPts val="2300"/>
              <a:buFont typeface="Handlee"/>
              <a:buAutoNum type="arabicPeriod"/>
            </a:pPr>
            <a:r>
              <a:rPr lang="en" sz="2300">
                <a:solidFill>
                  <a:srgbClr val="323537"/>
                </a:solidFill>
                <a:latin typeface="Handlee"/>
                <a:ea typeface="Handlee"/>
                <a:cs typeface="Handlee"/>
                <a:sym typeface="Handlee"/>
              </a:rPr>
              <a:t>Leppige kokku kohtumised (võib ka olla veebis).</a:t>
            </a:r>
            <a:endParaRPr sz="2300">
              <a:solidFill>
                <a:srgbClr val="323537"/>
              </a:solidFill>
              <a:latin typeface="Handlee"/>
              <a:ea typeface="Handlee"/>
              <a:cs typeface="Handlee"/>
              <a:sym typeface="Handlee"/>
            </a:endParaRPr>
          </a:p>
          <a:p>
            <a:pPr indent="-374650" lvl="0" marL="457200" rtl="0" algn="just">
              <a:spcBef>
                <a:spcPts val="0"/>
              </a:spcBef>
              <a:spcAft>
                <a:spcPts val="0"/>
              </a:spcAft>
              <a:buClr>
                <a:srgbClr val="323537"/>
              </a:buClr>
              <a:buSzPts val="2300"/>
              <a:buFont typeface="Handlee"/>
              <a:buAutoNum type="arabicPeriod"/>
            </a:pPr>
            <a:r>
              <a:rPr lang="en" sz="2300">
                <a:solidFill>
                  <a:srgbClr val="323537"/>
                </a:solidFill>
                <a:latin typeface="Handlee"/>
                <a:ea typeface="Handlee"/>
                <a:cs typeface="Handlee"/>
                <a:sym typeface="Handlee"/>
              </a:rPr>
              <a:t>Valige, kuhu klubi raha 10 aastaks investeeriks.</a:t>
            </a:r>
            <a:endParaRPr sz="2300">
              <a:solidFill>
                <a:srgbClr val="323537"/>
              </a:solidFill>
              <a:latin typeface="Handlee"/>
              <a:ea typeface="Handlee"/>
              <a:cs typeface="Handlee"/>
              <a:sym typeface="Handlee"/>
            </a:endParaRPr>
          </a:p>
          <a:p>
            <a:pPr indent="-374650" lvl="0" marL="457200" rtl="0" algn="just">
              <a:spcBef>
                <a:spcPts val="0"/>
              </a:spcBef>
              <a:spcAft>
                <a:spcPts val="0"/>
              </a:spcAft>
              <a:buClr>
                <a:srgbClr val="323537"/>
              </a:buClr>
              <a:buSzPts val="2300"/>
              <a:buFont typeface="Handlee"/>
              <a:buAutoNum type="arabicPeriod"/>
            </a:pPr>
            <a:r>
              <a:rPr lang="en" sz="2300">
                <a:solidFill>
                  <a:srgbClr val="323537"/>
                </a:solidFill>
                <a:latin typeface="Handlee"/>
                <a:ea typeface="Handlee"/>
                <a:cs typeface="Handlee"/>
                <a:sym typeface="Handlee"/>
              </a:rPr>
              <a:t>Valida võib kuni 3 fondi. </a:t>
            </a:r>
            <a:endParaRPr sz="2300">
              <a:solidFill>
                <a:srgbClr val="323537"/>
              </a:solidFill>
              <a:latin typeface="Handlee"/>
              <a:ea typeface="Handlee"/>
              <a:cs typeface="Handlee"/>
              <a:sym typeface="Handlee"/>
            </a:endParaRPr>
          </a:p>
          <a:p>
            <a:pPr indent="-374650" lvl="0" marL="457200" rtl="0" algn="just">
              <a:spcBef>
                <a:spcPts val="0"/>
              </a:spcBef>
              <a:spcAft>
                <a:spcPts val="0"/>
              </a:spcAft>
              <a:buClr>
                <a:srgbClr val="323537"/>
              </a:buClr>
              <a:buSzPts val="2300"/>
              <a:buFont typeface="Handlee"/>
              <a:buAutoNum type="arabicPeriod"/>
            </a:pPr>
            <a:r>
              <a:rPr lang="en" sz="2300">
                <a:solidFill>
                  <a:srgbClr val="323537"/>
                </a:solidFill>
                <a:latin typeface="Handlee"/>
                <a:ea typeface="Handlee"/>
                <a:cs typeface="Handlee"/>
                <a:sym typeface="Handlee"/>
              </a:rPr>
              <a:t>Iga klubi lisab ühisesitlusse slaidid oma klubi nimega, lisab küsitud andmed ning lisab sinna pildina fondi tootluse. </a:t>
            </a:r>
            <a:endParaRPr sz="2300">
              <a:solidFill>
                <a:srgbClr val="323537"/>
              </a:solidFill>
              <a:latin typeface="Handlee"/>
              <a:ea typeface="Handlee"/>
              <a:cs typeface="Handlee"/>
              <a:sym typeface="Handlee"/>
            </a:endParaRPr>
          </a:p>
          <a:p>
            <a:pPr indent="0" lvl="0" marL="457200" rtl="0" algn="just">
              <a:spcBef>
                <a:spcPts val="0"/>
              </a:spcBef>
              <a:spcAft>
                <a:spcPts val="0"/>
              </a:spcAft>
              <a:buNone/>
            </a:pPr>
            <a:r>
              <a:rPr lang="en" sz="2300">
                <a:solidFill>
                  <a:srgbClr val="323537"/>
                </a:solidFill>
                <a:latin typeface="Handlee"/>
                <a:ea typeface="Handlee"/>
                <a:cs typeface="Handlee"/>
                <a:sym typeface="Handlee"/>
              </a:rPr>
              <a:t>Kui mitu fondi, siis iga fondi tootlus eraldi slaidil. </a:t>
            </a:r>
            <a:endParaRPr sz="2300">
              <a:solidFill>
                <a:srgbClr val="323537"/>
              </a:solidFill>
              <a:latin typeface="Handlee"/>
              <a:ea typeface="Handlee"/>
              <a:cs typeface="Handlee"/>
              <a:sym typeface="Handlee"/>
            </a:endParaRPr>
          </a:p>
          <a:p>
            <a:pPr indent="-374650" lvl="0" marL="457200" rtl="0" algn="just">
              <a:spcBef>
                <a:spcPts val="0"/>
              </a:spcBef>
              <a:spcAft>
                <a:spcPts val="0"/>
              </a:spcAft>
              <a:buClr>
                <a:srgbClr val="323537"/>
              </a:buClr>
              <a:buSzPts val="2300"/>
              <a:buFont typeface="Handlee"/>
              <a:buAutoNum type="arabicPeriod"/>
            </a:pPr>
            <a:r>
              <a:rPr lang="en" sz="2300">
                <a:solidFill>
                  <a:srgbClr val="323537"/>
                </a:solidFill>
                <a:latin typeface="Handlee"/>
                <a:ea typeface="Handlee"/>
                <a:cs typeface="Handlee"/>
                <a:sym typeface="Handlee"/>
              </a:rPr>
              <a:t>Valmistuge enda klubi valikuid esitlema. </a:t>
            </a:r>
            <a:endParaRPr sz="2300">
              <a:solidFill>
                <a:srgbClr val="323537"/>
              </a:solidFill>
              <a:latin typeface="Handlee"/>
              <a:ea typeface="Handlee"/>
              <a:cs typeface="Handlee"/>
              <a:sym typeface="Handlee"/>
            </a:endParaRPr>
          </a:p>
          <a:p>
            <a:pPr indent="0" lvl="0" marL="457200" rtl="0" algn="l">
              <a:spcBef>
                <a:spcPts val="0"/>
              </a:spcBef>
              <a:spcAft>
                <a:spcPts val="0"/>
              </a:spcAft>
              <a:buNone/>
            </a:pPr>
            <a:r>
              <a:t/>
            </a:r>
            <a:endParaRPr/>
          </a:p>
          <a:p>
            <a:pPr indent="0" lvl="0" marL="457200" rtl="0" algn="l">
              <a:spcBef>
                <a:spcPts val="0"/>
              </a:spcBef>
              <a:spcAft>
                <a:spcPts val="0"/>
              </a:spcAft>
              <a:buNone/>
            </a:pPr>
            <a:r>
              <a:rPr i="1" lang="en" sz="1600">
                <a:solidFill>
                  <a:schemeClr val="dk2"/>
                </a:solidFill>
              </a:rPr>
              <a:t>*Slaidide lisamiseks kopeeri näidis slaidid ning muuda slaidil andmed. Pilti saab esitlusse kopeerida Ctrl+C ja Ctrl+V, kuid ka menüüst Insert- Image</a:t>
            </a:r>
            <a:endParaRPr i="1" sz="1600">
              <a:solidFill>
                <a:schemeClr val="dk2"/>
              </a:solidFill>
            </a:endParaRPr>
          </a:p>
        </p:txBody>
      </p:sp>
    </p:spTree>
  </p:cSld>
  <p:clrMapOvr>
    <a:masterClrMapping/>
  </p:clrMapOvr>
</p:sld>
</file>

<file path=ppt/slides/slide2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5" name="Shape 1705"/>
        <p:cNvGrpSpPr/>
        <p:nvPr/>
      </p:nvGrpSpPr>
      <p:grpSpPr>
        <a:xfrm>
          <a:off x="0" y="0"/>
          <a:ext cx="0" cy="0"/>
          <a:chOff x="0" y="0"/>
          <a:chExt cx="0" cy="0"/>
        </a:xfrm>
      </p:grpSpPr>
      <p:pic>
        <p:nvPicPr>
          <p:cNvPr id="1706" name="Google Shape;1706;p246"/>
          <p:cNvPicPr preferRelativeResize="0"/>
          <p:nvPr/>
        </p:nvPicPr>
        <p:blipFill>
          <a:blip r:embed="rId4">
            <a:alphaModFix/>
          </a:blip>
          <a:stretch>
            <a:fillRect/>
          </a:stretch>
        </p:blipFill>
        <p:spPr>
          <a:xfrm>
            <a:off x="152400" y="1422400"/>
            <a:ext cx="8839199" cy="1757501"/>
          </a:xfrm>
          <a:prstGeom prst="rect">
            <a:avLst/>
          </a:prstGeom>
          <a:noFill/>
          <a:ln>
            <a:noFill/>
          </a:ln>
        </p:spPr>
      </p:pic>
    </p:spTree>
  </p:cSld>
  <p:clrMapOvr>
    <a:masterClrMapping/>
  </p:clrMapOvr>
</p:sld>
</file>

<file path=ppt/slides/slide2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0" name="Shape 1710"/>
        <p:cNvGrpSpPr/>
        <p:nvPr/>
      </p:nvGrpSpPr>
      <p:grpSpPr>
        <a:xfrm>
          <a:off x="0" y="0"/>
          <a:ext cx="0" cy="0"/>
          <a:chOff x="0" y="0"/>
          <a:chExt cx="0" cy="0"/>
        </a:xfrm>
      </p:grpSpPr>
      <p:pic>
        <p:nvPicPr>
          <p:cNvPr id="1711" name="Google Shape;1711;p247"/>
          <p:cNvPicPr preferRelativeResize="0"/>
          <p:nvPr/>
        </p:nvPicPr>
        <p:blipFill>
          <a:blip r:embed="rId4">
            <a:alphaModFix/>
          </a:blip>
          <a:stretch>
            <a:fillRect/>
          </a:stretch>
        </p:blipFill>
        <p:spPr>
          <a:xfrm>
            <a:off x="103125" y="574575"/>
            <a:ext cx="8839201" cy="3642528"/>
          </a:xfrm>
          <a:prstGeom prst="rect">
            <a:avLst/>
          </a:prstGeom>
          <a:noFill/>
          <a:ln>
            <a:noFill/>
          </a:ln>
        </p:spPr>
      </p:pic>
    </p:spTree>
  </p:cSld>
  <p:clrMapOvr>
    <a:masterClrMapping/>
  </p:clrMapOvr>
</p:sld>
</file>

<file path=ppt/slides/slide2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5" name="Shape 1715"/>
        <p:cNvGrpSpPr/>
        <p:nvPr/>
      </p:nvGrpSpPr>
      <p:grpSpPr>
        <a:xfrm>
          <a:off x="0" y="0"/>
          <a:ext cx="0" cy="0"/>
          <a:chOff x="0" y="0"/>
          <a:chExt cx="0" cy="0"/>
        </a:xfrm>
      </p:grpSpPr>
      <p:sp>
        <p:nvSpPr>
          <p:cNvPr id="1716" name="Google Shape;1716;p248"/>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248"/>
          <p:cNvSpPr/>
          <p:nvPr/>
        </p:nvSpPr>
        <p:spPr>
          <a:xfrm>
            <a:off x="367700" y="3266550"/>
            <a:ext cx="6024900" cy="15762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248"/>
          <p:cNvSpPr txBox="1"/>
          <p:nvPr>
            <p:ph type="ctrTitle"/>
          </p:nvPr>
        </p:nvSpPr>
        <p:spPr>
          <a:xfrm>
            <a:off x="367708" y="688550"/>
            <a:ext cx="8520600" cy="20526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22</a:t>
            </a:r>
            <a:r>
              <a:rPr b="1" lang="en" sz="5250">
                <a:solidFill>
                  <a:schemeClr val="dk2"/>
                </a:solidFill>
                <a:latin typeface="Handlee"/>
                <a:ea typeface="Handlee"/>
                <a:cs typeface="Handlee"/>
                <a:sym typeface="Handlee"/>
              </a:rPr>
              <a:t>   </a:t>
            </a:r>
            <a:r>
              <a:rPr b="1" lang="en" sz="5250">
                <a:solidFill>
                  <a:srgbClr val="323537"/>
                </a:solidFill>
                <a:latin typeface="Handlee"/>
                <a:ea typeface="Handlee"/>
                <a:cs typeface="Handlee"/>
                <a:sym typeface="Handlee"/>
              </a:rPr>
              <a:t>Riskitaluvus</a:t>
            </a:r>
            <a:endParaRPr sz="9500">
              <a:solidFill>
                <a:srgbClr val="323537"/>
              </a:solidFill>
              <a:latin typeface="Handlee"/>
              <a:ea typeface="Handlee"/>
              <a:cs typeface="Handlee"/>
              <a:sym typeface="Handlee"/>
            </a:endParaRPr>
          </a:p>
        </p:txBody>
      </p:sp>
      <p:sp>
        <p:nvSpPr>
          <p:cNvPr id="1719" name="Google Shape;1719;p248"/>
          <p:cNvSpPr txBox="1"/>
          <p:nvPr>
            <p:ph idx="1" type="subTitle"/>
          </p:nvPr>
        </p:nvSpPr>
        <p:spPr>
          <a:xfrm>
            <a:off x="529475" y="3411050"/>
            <a:ext cx="5578500" cy="7926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Clr>
                <a:srgbClr val="323537"/>
              </a:buClr>
              <a:buSzPts val="2200"/>
              <a:buFont typeface="Handlee"/>
              <a:buAutoNum type="arabicPeriod"/>
            </a:pPr>
            <a:r>
              <a:rPr lang="en" sz="1000">
                <a:solidFill>
                  <a:schemeClr val="dk1"/>
                </a:solidFill>
                <a:latin typeface="Handlee"/>
                <a:ea typeface="Handlee"/>
                <a:cs typeface="Handlee"/>
                <a:sym typeface="Handlee"/>
              </a:rPr>
              <a:t> </a:t>
            </a:r>
            <a:r>
              <a:rPr lang="en" sz="2300">
                <a:solidFill>
                  <a:srgbClr val="323537"/>
                </a:solidFill>
                <a:latin typeface="Handlee"/>
                <a:ea typeface="Handlee"/>
                <a:cs typeface="Handlee"/>
                <a:sym typeface="Handlee"/>
              </a:rPr>
              <a:t>Tean, kuidas investeerimisel riske hajutada. </a:t>
            </a:r>
            <a:endParaRPr b="1" sz="2300">
              <a:solidFill>
                <a:srgbClr val="323537"/>
              </a:solidFill>
              <a:latin typeface="Handlee"/>
              <a:ea typeface="Handlee"/>
              <a:cs typeface="Handlee"/>
              <a:sym typeface="Handlee"/>
            </a:endParaRPr>
          </a:p>
          <a:p>
            <a:pPr indent="0" lvl="0" marL="457200" rtl="0" algn="just">
              <a:spcBef>
                <a:spcPts val="0"/>
              </a:spcBef>
              <a:spcAft>
                <a:spcPts val="0"/>
              </a:spcAft>
              <a:buNone/>
            </a:pPr>
            <a:r>
              <a:t/>
            </a:r>
            <a:endParaRPr sz="2300">
              <a:solidFill>
                <a:srgbClr val="323537"/>
              </a:solidFill>
              <a:latin typeface="Handlee"/>
              <a:ea typeface="Handlee"/>
              <a:cs typeface="Handlee"/>
              <a:sym typeface="Handlee"/>
            </a:endParaRPr>
          </a:p>
        </p:txBody>
      </p:sp>
      <p:pic>
        <p:nvPicPr>
          <p:cNvPr id="1720" name="Google Shape;1720;p248"/>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2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4" name="Shape 1724"/>
        <p:cNvGrpSpPr/>
        <p:nvPr/>
      </p:nvGrpSpPr>
      <p:grpSpPr>
        <a:xfrm>
          <a:off x="0" y="0"/>
          <a:ext cx="0" cy="0"/>
          <a:chOff x="0" y="0"/>
          <a:chExt cx="0" cy="0"/>
        </a:xfrm>
      </p:grpSpPr>
      <p:sp>
        <p:nvSpPr>
          <p:cNvPr id="1725" name="Google Shape;1725;p249"/>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726" name="Google Shape;1726;p249"/>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pic>
        <p:nvPicPr>
          <p:cNvPr id="1727" name="Google Shape;1727;p249"/>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1" name="Shape 1731"/>
        <p:cNvGrpSpPr/>
        <p:nvPr/>
      </p:nvGrpSpPr>
      <p:grpSpPr>
        <a:xfrm>
          <a:off x="0" y="0"/>
          <a:ext cx="0" cy="0"/>
          <a:chOff x="0" y="0"/>
          <a:chExt cx="0" cy="0"/>
        </a:xfrm>
      </p:grpSpPr>
      <p:pic>
        <p:nvPicPr>
          <p:cNvPr id="1732" name="Google Shape;1732;p250"/>
          <p:cNvPicPr preferRelativeResize="0"/>
          <p:nvPr/>
        </p:nvPicPr>
        <p:blipFill>
          <a:blip r:embed="rId3">
            <a:alphaModFix/>
          </a:blip>
          <a:stretch>
            <a:fillRect/>
          </a:stretch>
        </p:blipFill>
        <p:spPr>
          <a:xfrm>
            <a:off x="1919371" y="1705537"/>
            <a:ext cx="1430725" cy="2310275"/>
          </a:xfrm>
          <a:prstGeom prst="rect">
            <a:avLst/>
          </a:prstGeom>
          <a:noFill/>
          <a:ln>
            <a:noFill/>
          </a:ln>
        </p:spPr>
      </p:pic>
      <p:pic>
        <p:nvPicPr>
          <p:cNvPr id="1733" name="Google Shape;1733;p250"/>
          <p:cNvPicPr preferRelativeResize="0"/>
          <p:nvPr/>
        </p:nvPicPr>
        <p:blipFill>
          <a:blip r:embed="rId4">
            <a:alphaModFix/>
          </a:blip>
          <a:stretch>
            <a:fillRect/>
          </a:stretch>
        </p:blipFill>
        <p:spPr>
          <a:xfrm>
            <a:off x="4652950" y="1512600"/>
            <a:ext cx="2906749" cy="2655175"/>
          </a:xfrm>
          <a:prstGeom prst="rect">
            <a:avLst/>
          </a:prstGeom>
          <a:noFill/>
          <a:ln>
            <a:noFill/>
          </a:ln>
        </p:spPr>
      </p:pic>
      <p:sp>
        <p:nvSpPr>
          <p:cNvPr id="1734" name="Google Shape;1734;p250"/>
          <p:cNvSpPr txBox="1"/>
          <p:nvPr/>
        </p:nvSpPr>
        <p:spPr>
          <a:xfrm>
            <a:off x="6229050" y="3883125"/>
            <a:ext cx="30000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Handlee"/>
                <a:ea typeface="Handlee"/>
                <a:cs typeface="Handlee"/>
                <a:sym typeface="Handlee"/>
              </a:rPr>
              <a:t>lk 78, 191, 203</a:t>
            </a:r>
            <a:endParaRPr sz="1600"/>
          </a:p>
        </p:txBody>
      </p:sp>
    </p:spTree>
  </p:cSld>
  <p:clrMapOvr>
    <a:masterClrMapping/>
  </p:clrMapOvr>
</p:sld>
</file>

<file path=ppt/slides/slide2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8" name="Shape 1738"/>
        <p:cNvGrpSpPr/>
        <p:nvPr/>
      </p:nvGrpSpPr>
      <p:grpSpPr>
        <a:xfrm>
          <a:off x="0" y="0"/>
          <a:ext cx="0" cy="0"/>
          <a:chOff x="0" y="0"/>
          <a:chExt cx="0" cy="0"/>
        </a:xfrm>
      </p:grpSpPr>
      <p:pic>
        <p:nvPicPr>
          <p:cNvPr id="1739" name="Google Shape;1739;p251"/>
          <p:cNvPicPr preferRelativeResize="0"/>
          <p:nvPr/>
        </p:nvPicPr>
        <p:blipFill>
          <a:blip r:embed="rId4">
            <a:alphaModFix/>
          </a:blip>
          <a:stretch>
            <a:fillRect/>
          </a:stretch>
        </p:blipFill>
        <p:spPr>
          <a:xfrm>
            <a:off x="517300" y="152400"/>
            <a:ext cx="7611100" cy="4838697"/>
          </a:xfrm>
          <a:prstGeom prst="rect">
            <a:avLst/>
          </a:prstGeom>
          <a:noFill/>
          <a:ln>
            <a:noFill/>
          </a:ln>
        </p:spPr>
      </p:pic>
      <p:sp>
        <p:nvSpPr>
          <p:cNvPr id="1740" name="Google Shape;1740;p251"/>
          <p:cNvSpPr txBox="1"/>
          <p:nvPr/>
        </p:nvSpPr>
        <p:spPr>
          <a:xfrm>
            <a:off x="319900" y="1193025"/>
            <a:ext cx="12387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latin typeface="Handlee"/>
                <a:ea typeface="Handlee"/>
                <a:cs typeface="Handlee"/>
                <a:sym typeface="Handlee"/>
              </a:rPr>
              <a:t>lk 78, 191, 203</a:t>
            </a:r>
            <a:endParaRPr sz="1200"/>
          </a:p>
        </p:txBody>
      </p:sp>
      <p:pic>
        <p:nvPicPr>
          <p:cNvPr id="1741" name="Google Shape;1741;p251"/>
          <p:cNvPicPr preferRelativeResize="0"/>
          <p:nvPr/>
        </p:nvPicPr>
        <p:blipFill>
          <a:blip r:embed="rId5">
            <a:alphaModFix/>
          </a:blip>
          <a:stretch>
            <a:fillRect/>
          </a:stretch>
        </p:blipFill>
        <p:spPr>
          <a:xfrm>
            <a:off x="319899" y="198525"/>
            <a:ext cx="1088751" cy="994499"/>
          </a:xfrm>
          <a:prstGeom prst="rect">
            <a:avLst/>
          </a:prstGeom>
          <a:noFill/>
          <a:ln>
            <a:noFill/>
          </a:ln>
        </p:spPr>
      </p:pic>
    </p:spTree>
  </p:cSld>
  <p:clrMapOvr>
    <a:masterClrMapping/>
  </p:clrMapOvr>
</p:sld>
</file>

<file path=ppt/slides/slide2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5" name="Shape 1745"/>
        <p:cNvGrpSpPr/>
        <p:nvPr/>
      </p:nvGrpSpPr>
      <p:grpSpPr>
        <a:xfrm>
          <a:off x="0" y="0"/>
          <a:ext cx="0" cy="0"/>
          <a:chOff x="0" y="0"/>
          <a:chExt cx="0" cy="0"/>
        </a:xfrm>
      </p:grpSpPr>
      <p:pic>
        <p:nvPicPr>
          <p:cNvPr id="1746" name="Google Shape;1746;p252"/>
          <p:cNvPicPr preferRelativeResize="0"/>
          <p:nvPr/>
        </p:nvPicPr>
        <p:blipFill>
          <a:blip r:embed="rId4">
            <a:alphaModFix/>
          </a:blip>
          <a:stretch>
            <a:fillRect/>
          </a:stretch>
        </p:blipFill>
        <p:spPr>
          <a:xfrm>
            <a:off x="517300" y="152400"/>
            <a:ext cx="7611100" cy="4838697"/>
          </a:xfrm>
          <a:prstGeom prst="rect">
            <a:avLst/>
          </a:prstGeom>
          <a:noFill/>
          <a:ln>
            <a:noFill/>
          </a:ln>
        </p:spPr>
      </p:pic>
      <p:sp>
        <p:nvSpPr>
          <p:cNvPr id="1747" name="Google Shape;1747;p252"/>
          <p:cNvSpPr txBox="1"/>
          <p:nvPr/>
        </p:nvSpPr>
        <p:spPr>
          <a:xfrm>
            <a:off x="4784375" y="2009900"/>
            <a:ext cx="31278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4"/>
                </a:solidFill>
              </a:rPr>
              <a:t>Aastate arvutamine, mil raha kahekordistub. Jagada tuleb 72 selle protsendiga, mis te aastas oma raha investeerimisest saate. (</a:t>
            </a:r>
            <a:r>
              <a:rPr i="1" lang="en">
                <a:solidFill>
                  <a:schemeClr val="accent4"/>
                </a:solidFill>
              </a:rPr>
              <a:t>lk 191)</a:t>
            </a:r>
            <a:endParaRPr i="1">
              <a:solidFill>
                <a:schemeClr val="accent4"/>
              </a:solidFill>
            </a:endParaRPr>
          </a:p>
        </p:txBody>
      </p:sp>
      <p:sp>
        <p:nvSpPr>
          <p:cNvPr id="1748" name="Google Shape;1748;p252"/>
          <p:cNvSpPr txBox="1"/>
          <p:nvPr/>
        </p:nvSpPr>
        <p:spPr>
          <a:xfrm>
            <a:off x="4819125" y="376500"/>
            <a:ext cx="31278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4"/>
                </a:solidFill>
              </a:rPr>
              <a:t>Kui midagi ette võtad, siis tee see 72 tunni jooksul ära. Muidu ei tee sa seda ilmselt mitte kunagi. </a:t>
            </a:r>
            <a:r>
              <a:rPr i="1" lang="en">
                <a:solidFill>
                  <a:schemeClr val="accent4"/>
                </a:solidFill>
              </a:rPr>
              <a:t>(lk 78)</a:t>
            </a:r>
            <a:endParaRPr i="1">
              <a:solidFill>
                <a:schemeClr val="accent4"/>
              </a:solidFill>
            </a:endParaRPr>
          </a:p>
        </p:txBody>
      </p:sp>
      <p:sp>
        <p:nvSpPr>
          <p:cNvPr id="1749" name="Google Shape;1749;p252"/>
          <p:cNvSpPr txBox="1"/>
          <p:nvPr/>
        </p:nvSpPr>
        <p:spPr>
          <a:xfrm>
            <a:off x="4906025" y="3747575"/>
            <a:ext cx="28845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accent4"/>
                </a:solidFill>
              </a:rPr>
              <a:t>Aastate arvutamine, mil raha väärtus kaks korda kahaneb inflatsiooni tõttu. 72 tuleb jagada inflatsiooniprotsendiga. </a:t>
            </a:r>
            <a:r>
              <a:rPr i="1" lang="en">
                <a:solidFill>
                  <a:schemeClr val="accent4"/>
                </a:solidFill>
              </a:rPr>
              <a:t>(lk 203)</a:t>
            </a:r>
            <a:endParaRPr i="1">
              <a:solidFill>
                <a:schemeClr val="accent4"/>
              </a:solidFill>
            </a:endParaRPr>
          </a:p>
        </p:txBody>
      </p:sp>
    </p:spTree>
  </p:cSld>
  <p:clrMapOvr>
    <a:masterClrMapping/>
  </p:clrMapOvr>
</p:sld>
</file>

<file path=ppt/slides/slide2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53" name="Shape 1753"/>
        <p:cNvGrpSpPr/>
        <p:nvPr/>
      </p:nvGrpSpPr>
      <p:grpSpPr>
        <a:xfrm>
          <a:off x="0" y="0"/>
          <a:ext cx="0" cy="0"/>
          <a:chOff x="0" y="0"/>
          <a:chExt cx="0" cy="0"/>
        </a:xfrm>
      </p:grpSpPr>
      <p:pic>
        <p:nvPicPr>
          <p:cNvPr id="1754" name="Google Shape;1754;p253"/>
          <p:cNvPicPr preferRelativeResize="0"/>
          <p:nvPr/>
        </p:nvPicPr>
        <p:blipFill>
          <a:blip r:embed="rId4">
            <a:alphaModFix/>
          </a:blip>
          <a:stretch>
            <a:fillRect/>
          </a:stretch>
        </p:blipFill>
        <p:spPr>
          <a:xfrm>
            <a:off x="311700" y="289350"/>
            <a:ext cx="1033000" cy="1026075"/>
          </a:xfrm>
          <a:prstGeom prst="rect">
            <a:avLst/>
          </a:prstGeom>
          <a:noFill/>
          <a:ln>
            <a:noFill/>
          </a:ln>
        </p:spPr>
      </p:pic>
      <p:pic>
        <p:nvPicPr>
          <p:cNvPr id="1755" name="Google Shape;1755;p253"/>
          <p:cNvPicPr preferRelativeResize="0"/>
          <p:nvPr/>
        </p:nvPicPr>
        <p:blipFill>
          <a:blip r:embed="rId5">
            <a:alphaModFix/>
          </a:blip>
          <a:stretch>
            <a:fillRect/>
          </a:stretch>
        </p:blipFill>
        <p:spPr>
          <a:xfrm>
            <a:off x="450725" y="1017727"/>
            <a:ext cx="8520599" cy="3347998"/>
          </a:xfrm>
          <a:prstGeom prst="rect">
            <a:avLst/>
          </a:prstGeom>
          <a:noFill/>
          <a:ln>
            <a:noFill/>
          </a:ln>
        </p:spPr>
      </p:pic>
    </p:spTree>
  </p:cSld>
  <p:clrMapOvr>
    <a:masterClrMapping/>
  </p:clrMapOvr>
</p:sld>
</file>

<file path=ppt/slides/slide2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59" name="Shape 1759"/>
        <p:cNvGrpSpPr/>
        <p:nvPr/>
      </p:nvGrpSpPr>
      <p:grpSpPr>
        <a:xfrm>
          <a:off x="0" y="0"/>
          <a:ext cx="0" cy="0"/>
          <a:chOff x="0" y="0"/>
          <a:chExt cx="0" cy="0"/>
        </a:xfrm>
      </p:grpSpPr>
      <p:pic>
        <p:nvPicPr>
          <p:cNvPr id="1760" name="Google Shape;1760;p254"/>
          <p:cNvPicPr preferRelativeResize="0"/>
          <p:nvPr/>
        </p:nvPicPr>
        <p:blipFill>
          <a:blip r:embed="rId4">
            <a:alphaModFix/>
          </a:blip>
          <a:stretch>
            <a:fillRect/>
          </a:stretch>
        </p:blipFill>
        <p:spPr>
          <a:xfrm>
            <a:off x="311700" y="289350"/>
            <a:ext cx="1033000" cy="1026075"/>
          </a:xfrm>
          <a:prstGeom prst="rect">
            <a:avLst/>
          </a:prstGeom>
          <a:noFill/>
          <a:ln>
            <a:noFill/>
          </a:ln>
        </p:spPr>
      </p:pic>
      <p:pic>
        <p:nvPicPr>
          <p:cNvPr id="1761" name="Google Shape;1761;p254"/>
          <p:cNvPicPr preferRelativeResize="0"/>
          <p:nvPr/>
        </p:nvPicPr>
        <p:blipFill>
          <a:blip r:embed="rId5">
            <a:alphaModFix/>
          </a:blip>
          <a:stretch>
            <a:fillRect/>
          </a:stretch>
        </p:blipFill>
        <p:spPr>
          <a:xfrm>
            <a:off x="450725" y="1017727"/>
            <a:ext cx="8520599" cy="3347998"/>
          </a:xfrm>
          <a:prstGeom prst="rect">
            <a:avLst/>
          </a:prstGeom>
          <a:noFill/>
          <a:ln>
            <a:noFill/>
          </a:ln>
        </p:spPr>
      </p:pic>
      <p:sp>
        <p:nvSpPr>
          <p:cNvPr id="1762" name="Google Shape;1762;p254"/>
          <p:cNvSpPr txBox="1"/>
          <p:nvPr/>
        </p:nvSpPr>
        <p:spPr>
          <a:xfrm>
            <a:off x="2490650" y="3278400"/>
            <a:ext cx="417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2000"/>
              <a:t>O</a:t>
            </a:r>
            <a:endParaRPr b="1" sz="2000"/>
          </a:p>
        </p:txBody>
      </p:sp>
      <p:sp>
        <p:nvSpPr>
          <p:cNvPr id="1763" name="Google Shape;1763;p254"/>
          <p:cNvSpPr txBox="1"/>
          <p:nvPr/>
        </p:nvSpPr>
        <p:spPr>
          <a:xfrm>
            <a:off x="3828675" y="1540725"/>
            <a:ext cx="330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1764" name="Google Shape;1764;p254"/>
          <p:cNvSpPr txBox="1"/>
          <p:nvPr/>
        </p:nvSpPr>
        <p:spPr>
          <a:xfrm>
            <a:off x="2361300" y="3660700"/>
            <a:ext cx="1032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323537"/>
                </a:solidFill>
                <a:latin typeface="Handlee"/>
                <a:ea typeface="Handlee"/>
                <a:cs typeface="Handlee"/>
                <a:sym typeface="Handlee"/>
              </a:rPr>
              <a:t>börsitalv</a:t>
            </a:r>
            <a:endParaRPr b="1">
              <a:solidFill>
                <a:srgbClr val="323537"/>
              </a:solidFill>
              <a:latin typeface="Handlee"/>
              <a:ea typeface="Handlee"/>
              <a:cs typeface="Handlee"/>
              <a:sym typeface="Handlee"/>
            </a:endParaRPr>
          </a:p>
        </p:txBody>
      </p:sp>
      <p:sp>
        <p:nvSpPr>
          <p:cNvPr id="1765" name="Google Shape;1765;p254"/>
          <p:cNvSpPr txBox="1"/>
          <p:nvPr/>
        </p:nvSpPr>
        <p:spPr>
          <a:xfrm>
            <a:off x="3125950" y="2583325"/>
            <a:ext cx="1189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323537"/>
                </a:solidFill>
                <a:latin typeface="Handlee"/>
                <a:ea typeface="Handlee"/>
                <a:cs typeface="Handlee"/>
                <a:sym typeface="Handlee"/>
              </a:rPr>
              <a:t>börsikevad</a:t>
            </a:r>
            <a:endParaRPr b="1">
              <a:solidFill>
                <a:srgbClr val="323537"/>
              </a:solidFill>
              <a:latin typeface="Handlee"/>
              <a:ea typeface="Handlee"/>
              <a:cs typeface="Handlee"/>
              <a:sym typeface="Handlee"/>
            </a:endParaRPr>
          </a:p>
        </p:txBody>
      </p:sp>
      <p:sp>
        <p:nvSpPr>
          <p:cNvPr id="1766" name="Google Shape;1766;p254"/>
          <p:cNvSpPr txBox="1"/>
          <p:nvPr/>
        </p:nvSpPr>
        <p:spPr>
          <a:xfrm>
            <a:off x="3602775" y="1402975"/>
            <a:ext cx="1529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323537"/>
                </a:solidFill>
                <a:latin typeface="Handlee"/>
                <a:ea typeface="Handlee"/>
                <a:cs typeface="Handlee"/>
                <a:sym typeface="Handlee"/>
              </a:rPr>
              <a:t>börsisuvi</a:t>
            </a:r>
            <a:endParaRPr b="1">
              <a:solidFill>
                <a:srgbClr val="323537"/>
              </a:solidFill>
              <a:latin typeface="Handlee"/>
              <a:ea typeface="Handlee"/>
              <a:cs typeface="Handlee"/>
              <a:sym typeface="Handlee"/>
            </a:endParaRPr>
          </a:p>
        </p:txBody>
      </p:sp>
      <p:sp>
        <p:nvSpPr>
          <p:cNvPr id="1767" name="Google Shape;1767;p254"/>
          <p:cNvSpPr txBox="1"/>
          <p:nvPr/>
        </p:nvSpPr>
        <p:spPr>
          <a:xfrm>
            <a:off x="5131875" y="2513825"/>
            <a:ext cx="1372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323537"/>
                </a:solidFill>
                <a:latin typeface="Handlee"/>
                <a:ea typeface="Handlee"/>
                <a:cs typeface="Handlee"/>
                <a:sym typeface="Handlee"/>
              </a:rPr>
              <a:t>börsisügis</a:t>
            </a:r>
            <a:endParaRPr b="1">
              <a:solidFill>
                <a:srgbClr val="323537"/>
              </a:solidFill>
              <a:latin typeface="Handlee"/>
              <a:ea typeface="Handlee"/>
              <a:cs typeface="Handlee"/>
              <a:sym typeface="Handlee"/>
            </a:endParaRPr>
          </a:p>
        </p:txBody>
      </p:sp>
    </p:spTree>
  </p:cSld>
  <p:clrMapOvr>
    <a:masterClrMapping/>
  </p:clrMapOvr>
</p:sld>
</file>

<file path=ppt/slides/slide2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71" name="Shape 1771"/>
        <p:cNvGrpSpPr/>
        <p:nvPr/>
      </p:nvGrpSpPr>
      <p:grpSpPr>
        <a:xfrm>
          <a:off x="0" y="0"/>
          <a:ext cx="0" cy="0"/>
          <a:chOff x="0" y="0"/>
          <a:chExt cx="0" cy="0"/>
        </a:xfrm>
      </p:grpSpPr>
      <p:pic>
        <p:nvPicPr>
          <p:cNvPr id="1772" name="Google Shape;1772;p255"/>
          <p:cNvPicPr preferRelativeResize="0"/>
          <p:nvPr/>
        </p:nvPicPr>
        <p:blipFill>
          <a:blip r:embed="rId4">
            <a:alphaModFix/>
          </a:blip>
          <a:stretch>
            <a:fillRect/>
          </a:stretch>
        </p:blipFill>
        <p:spPr>
          <a:xfrm>
            <a:off x="152400" y="1353050"/>
            <a:ext cx="8839204" cy="2291805"/>
          </a:xfrm>
          <a:prstGeom prst="rect">
            <a:avLst/>
          </a:prstGeom>
          <a:noFill/>
          <a:ln>
            <a:noFill/>
          </a:ln>
        </p:spPr>
      </p:pic>
      <p:pic>
        <p:nvPicPr>
          <p:cNvPr id="1773" name="Google Shape;1773;p255"/>
          <p:cNvPicPr preferRelativeResize="0"/>
          <p:nvPr/>
        </p:nvPicPr>
        <p:blipFill>
          <a:blip r:embed="rId5">
            <a:alphaModFix/>
          </a:blip>
          <a:stretch>
            <a:fillRect/>
          </a:stretch>
        </p:blipFill>
        <p:spPr>
          <a:xfrm>
            <a:off x="186199" y="85950"/>
            <a:ext cx="1088751" cy="994499"/>
          </a:xfrm>
          <a:prstGeom prst="rect">
            <a:avLst/>
          </a:prstGeom>
          <a:noFill/>
          <a:ln>
            <a:noFill/>
          </a:ln>
        </p:spPr>
      </p:pic>
      <p:sp>
        <p:nvSpPr>
          <p:cNvPr id="1774" name="Google Shape;1774;p255"/>
          <p:cNvSpPr txBox="1"/>
          <p:nvPr/>
        </p:nvSpPr>
        <p:spPr>
          <a:xfrm>
            <a:off x="815975" y="866975"/>
            <a:ext cx="13842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latin typeface="Handlee"/>
                <a:ea typeface="Handlee"/>
                <a:cs typeface="Handlee"/>
                <a:sym typeface="Handlee"/>
              </a:rPr>
              <a:t>lk 201-203</a:t>
            </a:r>
            <a:endParaRPr/>
          </a:p>
        </p:txBody>
      </p:sp>
    </p:spTree>
  </p:cSld>
  <p:clrMapOvr>
    <a:masterClrMapping/>
  </p:clrMapOvr>
</p:sld>
</file>

<file path=ppt/slides/slide2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78" name="Shape 1778"/>
        <p:cNvGrpSpPr/>
        <p:nvPr/>
      </p:nvGrpSpPr>
      <p:grpSpPr>
        <a:xfrm>
          <a:off x="0" y="0"/>
          <a:ext cx="0" cy="0"/>
          <a:chOff x="0" y="0"/>
          <a:chExt cx="0" cy="0"/>
        </a:xfrm>
      </p:grpSpPr>
      <p:pic>
        <p:nvPicPr>
          <p:cNvPr id="1779" name="Google Shape;1779;p256"/>
          <p:cNvPicPr preferRelativeResize="0"/>
          <p:nvPr/>
        </p:nvPicPr>
        <p:blipFill>
          <a:blip r:embed="rId4">
            <a:alphaModFix/>
          </a:blip>
          <a:stretch>
            <a:fillRect/>
          </a:stretch>
        </p:blipFill>
        <p:spPr>
          <a:xfrm>
            <a:off x="182825" y="1048300"/>
            <a:ext cx="8839204" cy="2291805"/>
          </a:xfrm>
          <a:prstGeom prst="rect">
            <a:avLst/>
          </a:prstGeom>
          <a:noFill/>
          <a:ln>
            <a:noFill/>
          </a:ln>
        </p:spPr>
      </p:pic>
      <p:sp>
        <p:nvSpPr>
          <p:cNvPr id="1780" name="Google Shape;1780;p256"/>
          <p:cNvSpPr txBox="1"/>
          <p:nvPr/>
        </p:nvSpPr>
        <p:spPr>
          <a:xfrm>
            <a:off x="182825" y="1714525"/>
            <a:ext cx="8419200" cy="87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4"/>
                </a:solidFill>
                <a:latin typeface="Handlee"/>
                <a:ea typeface="Handlee"/>
                <a:cs typeface="Handlee"/>
                <a:sym typeface="Handlee"/>
              </a:rPr>
              <a:t>Alati peaks mingi rahavaru olema, kunagi ei tohiks kogu oma raha investeerida aktsiatesse </a:t>
            </a:r>
            <a:endParaRPr sz="1800">
              <a:solidFill>
                <a:schemeClr val="accent4"/>
              </a:solidFill>
              <a:latin typeface="Handlee"/>
              <a:ea typeface="Handlee"/>
              <a:cs typeface="Handlee"/>
              <a:sym typeface="Handlee"/>
            </a:endParaRPr>
          </a:p>
        </p:txBody>
      </p:sp>
      <p:sp>
        <p:nvSpPr>
          <p:cNvPr id="1781" name="Google Shape;1781;p256"/>
          <p:cNvSpPr txBox="1"/>
          <p:nvPr/>
        </p:nvSpPr>
        <p:spPr>
          <a:xfrm>
            <a:off x="182825" y="2061925"/>
            <a:ext cx="8839200" cy="40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4"/>
                </a:solidFill>
                <a:latin typeface="Handlee"/>
                <a:ea typeface="Handlee"/>
                <a:cs typeface="Handlee"/>
                <a:sym typeface="Handlee"/>
              </a:rPr>
              <a:t>j</a:t>
            </a:r>
            <a:r>
              <a:rPr lang="en" sz="1800">
                <a:solidFill>
                  <a:schemeClr val="accent4"/>
                </a:solidFill>
                <a:latin typeface="Handlee"/>
                <a:ea typeface="Handlee"/>
                <a:cs typeface="Handlee"/>
                <a:sym typeface="Handlee"/>
              </a:rPr>
              <a:t>a fondidesse. Riski hajutamise mõttes tuleb üks osa raha alati paigutada absoluutselt kindlalt. </a:t>
            </a:r>
            <a:endParaRPr sz="1800">
              <a:solidFill>
                <a:schemeClr val="accent4"/>
              </a:solidFill>
              <a:latin typeface="Handlee"/>
              <a:ea typeface="Handlee"/>
              <a:cs typeface="Handlee"/>
              <a:sym typeface="Handlee"/>
            </a:endParaRPr>
          </a:p>
        </p:txBody>
      </p:sp>
    </p:spTree>
  </p:cSld>
  <p:clrMapOvr>
    <a:masterClrMapping/>
  </p:clrMapOvr>
</p:sld>
</file>

<file path=ppt/slides/slide2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85" name="Shape 1785"/>
        <p:cNvGrpSpPr/>
        <p:nvPr/>
      </p:nvGrpSpPr>
      <p:grpSpPr>
        <a:xfrm>
          <a:off x="0" y="0"/>
          <a:ext cx="0" cy="0"/>
          <a:chOff x="0" y="0"/>
          <a:chExt cx="0" cy="0"/>
        </a:xfrm>
      </p:grpSpPr>
      <p:sp>
        <p:nvSpPr>
          <p:cNvPr id="1786" name="Google Shape;1786;p257"/>
          <p:cNvSpPr txBox="1"/>
          <p:nvPr/>
        </p:nvSpPr>
        <p:spPr>
          <a:xfrm>
            <a:off x="3455650" y="630925"/>
            <a:ext cx="5658600" cy="4028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200">
                <a:solidFill>
                  <a:srgbClr val="595959"/>
                </a:solidFill>
                <a:latin typeface="Handlee"/>
                <a:ea typeface="Handlee"/>
                <a:cs typeface="Handlee"/>
                <a:sym typeface="Handlee"/>
              </a:rPr>
              <a:t>   </a:t>
            </a:r>
            <a:r>
              <a:rPr b="1" lang="en" sz="2200">
                <a:solidFill>
                  <a:srgbClr val="323537"/>
                </a:solidFill>
                <a:latin typeface="Handlee"/>
                <a:ea typeface="Handlee"/>
                <a:cs typeface="Handlee"/>
                <a:sym typeface="Handlee"/>
              </a:rPr>
              <a:t>Investeerimise riske aitab hajutada see, kui investeerid erinevatesse varaklassidesse või vähemalt erinevate sektorite vahel. Kui üks ebaõnnestub, siis loodetavasti jäävad teised alles.</a:t>
            </a:r>
            <a:endParaRPr b="1" sz="2200">
              <a:solidFill>
                <a:srgbClr val="323537"/>
              </a:solidFill>
              <a:latin typeface="Handlee"/>
              <a:ea typeface="Handlee"/>
              <a:cs typeface="Handlee"/>
              <a:sym typeface="Handlee"/>
            </a:endParaRPr>
          </a:p>
          <a:p>
            <a:pPr indent="0" lvl="0" marL="0" rtl="0" algn="l">
              <a:lnSpc>
                <a:spcPct val="115000"/>
              </a:lnSpc>
              <a:spcBef>
                <a:spcPts val="0"/>
              </a:spcBef>
              <a:spcAft>
                <a:spcPts val="0"/>
              </a:spcAft>
              <a:buNone/>
            </a:pPr>
            <a:r>
              <a:rPr b="1" lang="en" sz="2200">
                <a:solidFill>
                  <a:srgbClr val="323537"/>
                </a:solidFill>
                <a:latin typeface="Handlee"/>
                <a:ea typeface="Handlee"/>
                <a:cs typeface="Handlee"/>
                <a:sym typeface="Handlee"/>
              </a:rPr>
              <a:t>   Investeerida tuleks sinna, mida ise mõistad. </a:t>
            </a:r>
            <a:endParaRPr b="1" sz="2200">
              <a:solidFill>
                <a:srgbClr val="323537"/>
              </a:solidFill>
              <a:latin typeface="Handlee"/>
              <a:ea typeface="Handlee"/>
              <a:cs typeface="Handlee"/>
              <a:sym typeface="Handlee"/>
            </a:endParaRPr>
          </a:p>
          <a:p>
            <a:pPr indent="0" lvl="0" marL="0" rtl="0" algn="l">
              <a:lnSpc>
                <a:spcPct val="115000"/>
              </a:lnSpc>
              <a:spcBef>
                <a:spcPts val="0"/>
              </a:spcBef>
              <a:spcAft>
                <a:spcPts val="0"/>
              </a:spcAft>
              <a:buNone/>
            </a:pPr>
            <a:r>
              <a:rPr b="1" lang="en" sz="2200">
                <a:solidFill>
                  <a:srgbClr val="323537"/>
                </a:solidFill>
                <a:latin typeface="Handlee"/>
                <a:ea typeface="Handlee"/>
                <a:cs typeface="Handlee"/>
                <a:sym typeface="Handlee"/>
              </a:rPr>
              <a:t>    Ära ei tohiks unustada, et suurem tootlus tähendab ka suuremat riski. </a:t>
            </a:r>
            <a:endParaRPr b="1" sz="2200">
              <a:solidFill>
                <a:srgbClr val="323537"/>
              </a:solidFill>
              <a:latin typeface="Handlee"/>
              <a:ea typeface="Handlee"/>
              <a:cs typeface="Handlee"/>
              <a:sym typeface="Handlee"/>
            </a:endParaRPr>
          </a:p>
          <a:p>
            <a:pPr indent="0" lvl="0" marL="0" rtl="0" algn="l">
              <a:lnSpc>
                <a:spcPct val="115000"/>
              </a:lnSpc>
              <a:spcBef>
                <a:spcPts val="0"/>
              </a:spcBef>
              <a:spcAft>
                <a:spcPts val="0"/>
              </a:spcAft>
              <a:buNone/>
            </a:pPr>
            <a:r>
              <a:rPr b="1" lang="en" sz="2200">
                <a:solidFill>
                  <a:srgbClr val="323537"/>
                </a:solidFill>
                <a:latin typeface="Handlee"/>
                <a:ea typeface="Handlee"/>
                <a:cs typeface="Handlee"/>
                <a:sym typeface="Handlee"/>
              </a:rPr>
              <a:t>    Nagu vanarahvatarkus ütleb: Ära pane kõiki mune ühte korvi!</a:t>
            </a:r>
            <a:endParaRPr b="1" sz="2200">
              <a:solidFill>
                <a:srgbClr val="323537"/>
              </a:solidFill>
              <a:latin typeface="Handlee"/>
              <a:ea typeface="Handlee"/>
              <a:cs typeface="Handlee"/>
              <a:sym typeface="Handlee"/>
            </a:endParaRPr>
          </a:p>
        </p:txBody>
      </p:sp>
      <p:pic>
        <p:nvPicPr>
          <p:cNvPr id="1787" name="Google Shape;1787;p257"/>
          <p:cNvPicPr preferRelativeResize="0"/>
          <p:nvPr/>
        </p:nvPicPr>
        <p:blipFill>
          <a:blip r:embed="rId4">
            <a:alphaModFix/>
          </a:blip>
          <a:stretch>
            <a:fillRect/>
          </a:stretch>
        </p:blipFill>
        <p:spPr>
          <a:xfrm>
            <a:off x="3521825" y="773850"/>
            <a:ext cx="210826" cy="215925"/>
          </a:xfrm>
          <a:prstGeom prst="rect">
            <a:avLst/>
          </a:prstGeom>
          <a:noFill/>
          <a:ln>
            <a:noFill/>
          </a:ln>
        </p:spPr>
      </p:pic>
      <p:pic>
        <p:nvPicPr>
          <p:cNvPr id="1788" name="Google Shape;1788;p257"/>
          <p:cNvPicPr preferRelativeResize="0"/>
          <p:nvPr/>
        </p:nvPicPr>
        <p:blipFill>
          <a:blip r:embed="rId4">
            <a:alphaModFix/>
          </a:blip>
          <a:stretch>
            <a:fillRect/>
          </a:stretch>
        </p:blipFill>
        <p:spPr>
          <a:xfrm>
            <a:off x="3521825" y="2735800"/>
            <a:ext cx="210826" cy="215925"/>
          </a:xfrm>
          <a:prstGeom prst="rect">
            <a:avLst/>
          </a:prstGeom>
          <a:noFill/>
          <a:ln>
            <a:noFill/>
          </a:ln>
        </p:spPr>
      </p:pic>
      <p:pic>
        <p:nvPicPr>
          <p:cNvPr id="1789" name="Google Shape;1789;p257"/>
          <p:cNvPicPr preferRelativeResize="0"/>
          <p:nvPr/>
        </p:nvPicPr>
        <p:blipFill>
          <a:blip r:embed="rId4">
            <a:alphaModFix/>
          </a:blip>
          <a:stretch>
            <a:fillRect/>
          </a:stretch>
        </p:blipFill>
        <p:spPr>
          <a:xfrm>
            <a:off x="3521825" y="3141425"/>
            <a:ext cx="210826" cy="215925"/>
          </a:xfrm>
          <a:prstGeom prst="rect">
            <a:avLst/>
          </a:prstGeom>
          <a:noFill/>
          <a:ln>
            <a:noFill/>
          </a:ln>
        </p:spPr>
      </p:pic>
      <p:pic>
        <p:nvPicPr>
          <p:cNvPr id="1790" name="Google Shape;1790;p257"/>
          <p:cNvPicPr preferRelativeResize="0"/>
          <p:nvPr/>
        </p:nvPicPr>
        <p:blipFill>
          <a:blip r:embed="rId4">
            <a:alphaModFix/>
          </a:blip>
          <a:stretch>
            <a:fillRect/>
          </a:stretch>
        </p:blipFill>
        <p:spPr>
          <a:xfrm>
            <a:off x="3521825" y="3913025"/>
            <a:ext cx="210826" cy="215925"/>
          </a:xfrm>
          <a:prstGeom prst="rect">
            <a:avLst/>
          </a:prstGeom>
          <a:noFill/>
          <a:ln>
            <a:noFill/>
          </a:ln>
        </p:spPr>
      </p:pic>
    </p:spTree>
  </p:cSld>
  <p:clrMapOvr>
    <a:masterClrMapping/>
  </p:clrMapOvr>
</p:sld>
</file>

<file path=ppt/slides/slide2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4" name="Shape 1794"/>
        <p:cNvGrpSpPr/>
        <p:nvPr/>
      </p:nvGrpSpPr>
      <p:grpSpPr>
        <a:xfrm>
          <a:off x="0" y="0"/>
          <a:ext cx="0" cy="0"/>
          <a:chOff x="0" y="0"/>
          <a:chExt cx="0" cy="0"/>
        </a:xfrm>
      </p:grpSpPr>
      <p:pic>
        <p:nvPicPr>
          <p:cNvPr id="1795" name="Google Shape;1795;p258"/>
          <p:cNvPicPr preferRelativeResize="0"/>
          <p:nvPr/>
        </p:nvPicPr>
        <p:blipFill rotWithShape="1">
          <a:blip r:embed="rId4">
            <a:alphaModFix/>
          </a:blip>
          <a:srcRect b="0" l="0" r="0" t="39820"/>
          <a:stretch/>
        </p:blipFill>
        <p:spPr>
          <a:xfrm>
            <a:off x="635400" y="1365075"/>
            <a:ext cx="8686474" cy="2080275"/>
          </a:xfrm>
          <a:prstGeom prst="rect">
            <a:avLst/>
          </a:prstGeom>
          <a:noFill/>
          <a:ln>
            <a:noFill/>
          </a:ln>
        </p:spPr>
      </p:pic>
    </p:spTree>
  </p:cSld>
  <p:clrMapOvr>
    <a:masterClrMapping/>
  </p:clrMapOvr>
</p:sld>
</file>

<file path=ppt/slides/slide2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9" name="Shape 1799"/>
        <p:cNvGrpSpPr/>
        <p:nvPr/>
      </p:nvGrpSpPr>
      <p:grpSpPr>
        <a:xfrm>
          <a:off x="0" y="0"/>
          <a:ext cx="0" cy="0"/>
          <a:chOff x="0" y="0"/>
          <a:chExt cx="0" cy="0"/>
        </a:xfrm>
      </p:grpSpPr>
      <p:pic>
        <p:nvPicPr>
          <p:cNvPr id="1800" name="Google Shape;1800;p259"/>
          <p:cNvPicPr preferRelativeResize="0"/>
          <p:nvPr/>
        </p:nvPicPr>
        <p:blipFill rotWithShape="1">
          <a:blip r:embed="rId4">
            <a:alphaModFix/>
          </a:blip>
          <a:srcRect b="0" l="0" r="0" t="39820"/>
          <a:stretch/>
        </p:blipFill>
        <p:spPr>
          <a:xfrm>
            <a:off x="635400" y="1365075"/>
            <a:ext cx="8686474" cy="2080275"/>
          </a:xfrm>
          <a:prstGeom prst="rect">
            <a:avLst/>
          </a:prstGeom>
          <a:noFill/>
          <a:ln>
            <a:noFill/>
          </a:ln>
        </p:spPr>
      </p:pic>
      <p:sp>
        <p:nvSpPr>
          <p:cNvPr id="1801" name="Google Shape;1801;p259"/>
          <p:cNvSpPr txBox="1"/>
          <p:nvPr/>
        </p:nvSpPr>
        <p:spPr>
          <a:xfrm>
            <a:off x="2183900" y="1803425"/>
            <a:ext cx="4017000" cy="31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accent4"/>
                </a:solidFill>
                <a:latin typeface="Handlee"/>
                <a:ea typeface="Handlee"/>
                <a:cs typeface="Handlee"/>
                <a:sym typeface="Handlee"/>
              </a:rPr>
              <a:t>raha väärtuse ja ostujõu vähenemine.</a:t>
            </a:r>
            <a:endParaRPr b="1" sz="1800">
              <a:solidFill>
                <a:schemeClr val="accent4"/>
              </a:solidFill>
              <a:latin typeface="Handlee"/>
              <a:ea typeface="Handlee"/>
              <a:cs typeface="Handlee"/>
              <a:sym typeface="Handlee"/>
            </a:endParaRPr>
          </a:p>
        </p:txBody>
      </p:sp>
      <p:sp>
        <p:nvSpPr>
          <p:cNvPr id="1802" name="Google Shape;1802;p259"/>
          <p:cNvSpPr txBox="1"/>
          <p:nvPr/>
        </p:nvSpPr>
        <p:spPr>
          <a:xfrm>
            <a:off x="480825" y="2163775"/>
            <a:ext cx="6238800" cy="52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accent4"/>
                </a:solidFill>
                <a:latin typeface="Handlee"/>
                <a:ea typeface="Handlee"/>
                <a:cs typeface="Handlee"/>
                <a:sym typeface="Handlee"/>
              </a:rPr>
              <a:t>Nt kui täna saad 40 sendi eest saiakese osta ja mõne aasta pärast</a:t>
            </a:r>
            <a:endParaRPr sz="1800">
              <a:solidFill>
                <a:schemeClr val="accent4"/>
              </a:solidFill>
              <a:latin typeface="Handlee"/>
              <a:ea typeface="Handlee"/>
              <a:cs typeface="Handlee"/>
              <a:sym typeface="Handlee"/>
            </a:endParaRPr>
          </a:p>
          <a:p>
            <a:pPr indent="0" lvl="0" marL="0" rtl="0" algn="l">
              <a:spcBef>
                <a:spcPts val="0"/>
              </a:spcBef>
              <a:spcAft>
                <a:spcPts val="0"/>
              </a:spcAft>
              <a:buNone/>
            </a:pPr>
            <a:r>
              <a:rPr lang="en" sz="1800">
                <a:solidFill>
                  <a:schemeClr val="accent4"/>
                </a:solidFill>
                <a:latin typeface="Handlee"/>
                <a:ea typeface="Handlee"/>
                <a:cs typeface="Handlee"/>
                <a:sym typeface="Handlee"/>
              </a:rPr>
              <a:t> maksab see 80 senti, siis sama raha eest saab ainult pool saiakest.</a:t>
            </a:r>
            <a:endParaRPr sz="1800">
              <a:solidFill>
                <a:schemeClr val="accent4"/>
              </a:solidFill>
              <a:latin typeface="Handlee"/>
              <a:ea typeface="Handlee"/>
              <a:cs typeface="Handlee"/>
              <a:sym typeface="Handlee"/>
            </a:endParaRPr>
          </a:p>
        </p:txBody>
      </p:sp>
      <p:sp>
        <p:nvSpPr>
          <p:cNvPr id="1803" name="Google Shape;1803;p259"/>
          <p:cNvSpPr txBox="1"/>
          <p:nvPr/>
        </p:nvSpPr>
        <p:spPr>
          <a:xfrm>
            <a:off x="2892300" y="2648125"/>
            <a:ext cx="1912500" cy="4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accent4"/>
                </a:solidFill>
                <a:latin typeface="Handlee"/>
                <a:ea typeface="Handlee"/>
                <a:cs typeface="Handlee"/>
                <a:sym typeface="Handlee"/>
              </a:rPr>
              <a:t>2023. a      6</a:t>
            </a:r>
            <a:endParaRPr b="1" sz="1800">
              <a:solidFill>
                <a:schemeClr val="accent4"/>
              </a:solidFill>
              <a:latin typeface="Handlee"/>
              <a:ea typeface="Handlee"/>
              <a:cs typeface="Handlee"/>
              <a:sym typeface="Handlee"/>
            </a:endParaRPr>
          </a:p>
        </p:txBody>
      </p:sp>
    </p:spTree>
  </p:cSld>
  <p:clrMapOvr>
    <a:masterClrMapping/>
  </p:clrMapOvr>
</p:sld>
</file>

<file path=ppt/slides/slide2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07" name="Shape 1807"/>
        <p:cNvGrpSpPr/>
        <p:nvPr/>
      </p:nvGrpSpPr>
      <p:grpSpPr>
        <a:xfrm>
          <a:off x="0" y="0"/>
          <a:ext cx="0" cy="0"/>
          <a:chOff x="0" y="0"/>
          <a:chExt cx="0" cy="0"/>
        </a:xfrm>
      </p:grpSpPr>
      <p:pic>
        <p:nvPicPr>
          <p:cNvPr id="1808" name="Google Shape;1808;p260"/>
          <p:cNvPicPr preferRelativeResize="0"/>
          <p:nvPr/>
        </p:nvPicPr>
        <p:blipFill rotWithShape="1">
          <a:blip r:embed="rId4">
            <a:alphaModFix/>
          </a:blip>
          <a:srcRect b="0" l="0" r="52532" t="2200"/>
          <a:stretch/>
        </p:blipFill>
        <p:spPr>
          <a:xfrm>
            <a:off x="1608200" y="315225"/>
            <a:ext cx="5105626" cy="4828275"/>
          </a:xfrm>
          <a:prstGeom prst="rect">
            <a:avLst/>
          </a:prstGeom>
          <a:noFill/>
          <a:ln>
            <a:noFill/>
          </a:ln>
        </p:spPr>
      </p:pic>
    </p:spTree>
  </p:cSld>
  <p:clrMapOvr>
    <a:masterClrMapping/>
  </p:clrMapOvr>
</p:sld>
</file>

<file path=ppt/slides/slide2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12" name="Shape 1812"/>
        <p:cNvGrpSpPr/>
        <p:nvPr/>
      </p:nvGrpSpPr>
      <p:grpSpPr>
        <a:xfrm>
          <a:off x="0" y="0"/>
          <a:ext cx="0" cy="0"/>
          <a:chOff x="0" y="0"/>
          <a:chExt cx="0" cy="0"/>
        </a:xfrm>
      </p:grpSpPr>
      <p:pic>
        <p:nvPicPr>
          <p:cNvPr id="1813" name="Google Shape;1813;p261"/>
          <p:cNvPicPr preferRelativeResize="0"/>
          <p:nvPr/>
        </p:nvPicPr>
        <p:blipFill rotWithShape="1">
          <a:blip r:embed="rId4">
            <a:alphaModFix/>
          </a:blip>
          <a:srcRect b="0" l="0" r="52226" t="1931"/>
          <a:stretch/>
        </p:blipFill>
        <p:spPr>
          <a:xfrm>
            <a:off x="1608200" y="302025"/>
            <a:ext cx="5138650" cy="4841475"/>
          </a:xfrm>
          <a:prstGeom prst="rect">
            <a:avLst/>
          </a:prstGeom>
          <a:noFill/>
          <a:ln>
            <a:noFill/>
          </a:ln>
        </p:spPr>
      </p:pic>
      <p:cxnSp>
        <p:nvCxnSpPr>
          <p:cNvPr id="1814" name="Google Shape;1814;p261"/>
          <p:cNvCxnSpPr/>
          <p:nvPr/>
        </p:nvCxnSpPr>
        <p:spPr>
          <a:xfrm>
            <a:off x="4438675" y="1278775"/>
            <a:ext cx="42300" cy="3454800"/>
          </a:xfrm>
          <a:prstGeom prst="straightConnector1">
            <a:avLst/>
          </a:prstGeom>
          <a:noFill/>
          <a:ln cap="flat" cmpd="sng" w="38100">
            <a:solidFill>
              <a:srgbClr val="F9B233"/>
            </a:solidFill>
            <a:prstDash val="solid"/>
            <a:round/>
            <a:headEnd len="med" w="med" type="none"/>
            <a:tailEnd len="med" w="med" type="none"/>
          </a:ln>
        </p:spPr>
      </p:cxnSp>
      <p:sp>
        <p:nvSpPr>
          <p:cNvPr id="1815" name="Google Shape;1815;p261"/>
          <p:cNvSpPr txBox="1"/>
          <p:nvPr/>
        </p:nvSpPr>
        <p:spPr>
          <a:xfrm>
            <a:off x="1995000" y="2605975"/>
            <a:ext cx="1938300" cy="80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solidFill>
                  <a:schemeClr val="accent4"/>
                </a:solidFill>
                <a:latin typeface="Handlee"/>
                <a:ea typeface="Handlee"/>
                <a:cs typeface="Handlee"/>
                <a:sym typeface="Handlee"/>
              </a:rPr>
              <a:t>50% investeerimiseks</a:t>
            </a:r>
            <a:endParaRPr b="1" sz="1700">
              <a:solidFill>
                <a:schemeClr val="accent4"/>
              </a:solidFill>
              <a:latin typeface="Handlee"/>
              <a:ea typeface="Handlee"/>
              <a:cs typeface="Handlee"/>
              <a:sym typeface="Handlee"/>
            </a:endParaRPr>
          </a:p>
        </p:txBody>
      </p:sp>
    </p:spTree>
  </p:cSld>
  <p:clrMapOvr>
    <a:masterClrMapping/>
  </p:clrMapOvr>
</p:sld>
</file>

<file path=ppt/slides/slide2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19" name="Shape 1819"/>
        <p:cNvGrpSpPr/>
        <p:nvPr/>
      </p:nvGrpSpPr>
      <p:grpSpPr>
        <a:xfrm>
          <a:off x="0" y="0"/>
          <a:ext cx="0" cy="0"/>
          <a:chOff x="0" y="0"/>
          <a:chExt cx="0" cy="0"/>
        </a:xfrm>
      </p:grpSpPr>
      <p:pic>
        <p:nvPicPr>
          <p:cNvPr id="1820" name="Google Shape;1820;p262"/>
          <p:cNvPicPr preferRelativeResize="0"/>
          <p:nvPr/>
        </p:nvPicPr>
        <p:blipFill rotWithShape="1">
          <a:blip r:embed="rId4">
            <a:alphaModFix/>
          </a:blip>
          <a:srcRect b="0" l="0" r="52656" t="2200"/>
          <a:stretch/>
        </p:blipFill>
        <p:spPr>
          <a:xfrm>
            <a:off x="1608200" y="315225"/>
            <a:ext cx="5092426" cy="4828275"/>
          </a:xfrm>
          <a:prstGeom prst="rect">
            <a:avLst/>
          </a:prstGeom>
          <a:noFill/>
          <a:ln>
            <a:noFill/>
          </a:ln>
        </p:spPr>
      </p:pic>
      <p:cxnSp>
        <p:nvCxnSpPr>
          <p:cNvPr id="1821" name="Google Shape;1821;p262"/>
          <p:cNvCxnSpPr/>
          <p:nvPr/>
        </p:nvCxnSpPr>
        <p:spPr>
          <a:xfrm>
            <a:off x="4438675" y="1278775"/>
            <a:ext cx="42300" cy="3454800"/>
          </a:xfrm>
          <a:prstGeom prst="straightConnector1">
            <a:avLst/>
          </a:prstGeom>
          <a:noFill/>
          <a:ln cap="flat" cmpd="sng" w="38100">
            <a:solidFill>
              <a:srgbClr val="F9B233"/>
            </a:solidFill>
            <a:prstDash val="solid"/>
            <a:round/>
            <a:headEnd len="med" w="med" type="none"/>
            <a:tailEnd len="med" w="med" type="none"/>
          </a:ln>
        </p:spPr>
      </p:cxnSp>
      <p:cxnSp>
        <p:nvCxnSpPr>
          <p:cNvPr id="1822" name="Google Shape;1822;p262"/>
          <p:cNvCxnSpPr/>
          <p:nvPr/>
        </p:nvCxnSpPr>
        <p:spPr>
          <a:xfrm flipH="1" rot="10800000">
            <a:off x="4466800" y="1602600"/>
            <a:ext cx="949800" cy="1386000"/>
          </a:xfrm>
          <a:prstGeom prst="straightConnector1">
            <a:avLst/>
          </a:prstGeom>
          <a:noFill/>
          <a:ln cap="flat" cmpd="sng" w="38100">
            <a:solidFill>
              <a:srgbClr val="F9B233"/>
            </a:solidFill>
            <a:prstDash val="solid"/>
            <a:round/>
            <a:headEnd len="med" w="med" type="none"/>
            <a:tailEnd len="med" w="med" type="none"/>
          </a:ln>
        </p:spPr>
      </p:cxnSp>
      <p:sp>
        <p:nvSpPr>
          <p:cNvPr id="1823" name="Google Shape;1823;p262"/>
          <p:cNvSpPr txBox="1"/>
          <p:nvPr/>
        </p:nvSpPr>
        <p:spPr>
          <a:xfrm>
            <a:off x="4840000" y="981825"/>
            <a:ext cx="1452600" cy="7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b="1" sz="1600">
              <a:solidFill>
                <a:schemeClr val="accent4"/>
              </a:solidFill>
              <a:latin typeface="Handlee"/>
              <a:ea typeface="Handlee"/>
              <a:cs typeface="Handlee"/>
              <a:sym typeface="Handlee"/>
            </a:endParaRPr>
          </a:p>
        </p:txBody>
      </p:sp>
      <p:sp>
        <p:nvSpPr>
          <p:cNvPr id="1824" name="Google Shape;1824;p262"/>
          <p:cNvSpPr txBox="1"/>
          <p:nvPr/>
        </p:nvSpPr>
        <p:spPr>
          <a:xfrm>
            <a:off x="1987425" y="2605975"/>
            <a:ext cx="2001600" cy="80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solidFill>
                  <a:schemeClr val="accent4"/>
                </a:solidFill>
                <a:latin typeface="Handlee"/>
                <a:ea typeface="Handlee"/>
                <a:cs typeface="Handlee"/>
                <a:sym typeface="Handlee"/>
              </a:rPr>
              <a:t>50% investeerimiseks</a:t>
            </a:r>
            <a:endParaRPr b="1" sz="1700">
              <a:solidFill>
                <a:schemeClr val="accent4"/>
              </a:solidFill>
              <a:latin typeface="Handlee"/>
              <a:ea typeface="Handlee"/>
              <a:cs typeface="Handlee"/>
              <a:sym typeface="Handlee"/>
            </a:endParaRPr>
          </a:p>
        </p:txBody>
      </p:sp>
      <p:sp>
        <p:nvSpPr>
          <p:cNvPr id="1825" name="Google Shape;1825;p262"/>
          <p:cNvSpPr txBox="1"/>
          <p:nvPr/>
        </p:nvSpPr>
        <p:spPr>
          <a:xfrm>
            <a:off x="4636875" y="2830175"/>
            <a:ext cx="3211800" cy="10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solidFill>
                  <a:schemeClr val="accent4"/>
                </a:solidFill>
                <a:latin typeface="Handlee"/>
                <a:ea typeface="Handlee"/>
                <a:cs typeface="Handlee"/>
                <a:sym typeface="Handlee"/>
              </a:rPr>
              <a:t>40% </a:t>
            </a:r>
            <a:br>
              <a:rPr b="1" lang="en" sz="1700">
                <a:solidFill>
                  <a:schemeClr val="accent4"/>
                </a:solidFill>
                <a:latin typeface="Handlee"/>
                <a:ea typeface="Handlee"/>
                <a:cs typeface="Handlee"/>
                <a:sym typeface="Handlee"/>
              </a:rPr>
            </a:br>
            <a:r>
              <a:rPr b="1" lang="en" sz="1700">
                <a:solidFill>
                  <a:schemeClr val="accent4"/>
                </a:solidFill>
                <a:latin typeface="Handlee"/>
                <a:ea typeface="Handlee"/>
                <a:cs typeface="Handlee"/>
                <a:sym typeface="Handlee"/>
              </a:rPr>
              <a:t>kogumiseks, et unistusi täita</a:t>
            </a:r>
            <a:endParaRPr b="1" sz="1700">
              <a:solidFill>
                <a:schemeClr val="accent4"/>
              </a:solidFill>
              <a:latin typeface="Handlee"/>
              <a:ea typeface="Handlee"/>
              <a:cs typeface="Handlee"/>
              <a:sym typeface="Handlee"/>
            </a:endParaRPr>
          </a:p>
        </p:txBody>
      </p:sp>
    </p:spTree>
  </p:cSld>
  <p:clrMapOvr>
    <a:masterClrMapping/>
  </p:clrMapOvr>
</p:sld>
</file>

<file path=ppt/slides/slide2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9" name="Shape 1829"/>
        <p:cNvGrpSpPr/>
        <p:nvPr/>
      </p:nvGrpSpPr>
      <p:grpSpPr>
        <a:xfrm>
          <a:off x="0" y="0"/>
          <a:ext cx="0" cy="0"/>
          <a:chOff x="0" y="0"/>
          <a:chExt cx="0" cy="0"/>
        </a:xfrm>
      </p:grpSpPr>
      <p:pic>
        <p:nvPicPr>
          <p:cNvPr id="1830" name="Google Shape;1830;p263"/>
          <p:cNvPicPr preferRelativeResize="0"/>
          <p:nvPr/>
        </p:nvPicPr>
        <p:blipFill rotWithShape="1">
          <a:blip r:embed="rId4">
            <a:alphaModFix/>
          </a:blip>
          <a:srcRect b="0" l="0" r="52349" t="3530"/>
          <a:stretch/>
        </p:blipFill>
        <p:spPr>
          <a:xfrm>
            <a:off x="1608200" y="381250"/>
            <a:ext cx="5125424" cy="4762250"/>
          </a:xfrm>
          <a:prstGeom prst="rect">
            <a:avLst/>
          </a:prstGeom>
          <a:noFill/>
          <a:ln>
            <a:noFill/>
          </a:ln>
        </p:spPr>
      </p:pic>
      <p:cxnSp>
        <p:nvCxnSpPr>
          <p:cNvPr id="1831" name="Google Shape;1831;p263"/>
          <p:cNvCxnSpPr/>
          <p:nvPr/>
        </p:nvCxnSpPr>
        <p:spPr>
          <a:xfrm>
            <a:off x="4438675" y="1278775"/>
            <a:ext cx="42300" cy="3454800"/>
          </a:xfrm>
          <a:prstGeom prst="straightConnector1">
            <a:avLst/>
          </a:prstGeom>
          <a:noFill/>
          <a:ln cap="flat" cmpd="sng" w="38100">
            <a:solidFill>
              <a:srgbClr val="F9B233"/>
            </a:solidFill>
            <a:prstDash val="solid"/>
            <a:round/>
            <a:headEnd len="med" w="med" type="none"/>
            <a:tailEnd len="med" w="med" type="none"/>
          </a:ln>
        </p:spPr>
      </p:cxnSp>
      <p:cxnSp>
        <p:nvCxnSpPr>
          <p:cNvPr id="1832" name="Google Shape;1832;p263"/>
          <p:cNvCxnSpPr/>
          <p:nvPr/>
        </p:nvCxnSpPr>
        <p:spPr>
          <a:xfrm flipH="1" rot="10800000">
            <a:off x="4466800" y="1602600"/>
            <a:ext cx="949800" cy="1386000"/>
          </a:xfrm>
          <a:prstGeom prst="straightConnector1">
            <a:avLst/>
          </a:prstGeom>
          <a:noFill/>
          <a:ln cap="flat" cmpd="sng" w="38100">
            <a:solidFill>
              <a:srgbClr val="F9B233"/>
            </a:solidFill>
            <a:prstDash val="solid"/>
            <a:round/>
            <a:headEnd len="med" w="med" type="none"/>
            <a:tailEnd len="med" w="med" type="none"/>
          </a:ln>
        </p:spPr>
      </p:cxnSp>
      <p:sp>
        <p:nvSpPr>
          <p:cNvPr id="1833" name="Google Shape;1833;p263"/>
          <p:cNvSpPr txBox="1"/>
          <p:nvPr/>
        </p:nvSpPr>
        <p:spPr>
          <a:xfrm>
            <a:off x="4367950" y="960700"/>
            <a:ext cx="1920600" cy="741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solidFill>
                  <a:schemeClr val="accent4"/>
                </a:solidFill>
                <a:latin typeface="Handlee"/>
                <a:ea typeface="Handlee"/>
                <a:cs typeface="Handlee"/>
                <a:sym typeface="Handlee"/>
              </a:rPr>
              <a:t>10% </a:t>
            </a:r>
            <a:br>
              <a:rPr b="1" lang="en" sz="1700">
                <a:solidFill>
                  <a:schemeClr val="accent4"/>
                </a:solidFill>
                <a:latin typeface="Handlee"/>
                <a:ea typeface="Handlee"/>
                <a:cs typeface="Handlee"/>
                <a:sym typeface="Handlee"/>
              </a:rPr>
            </a:br>
            <a:r>
              <a:rPr b="1" lang="en" sz="1700">
                <a:solidFill>
                  <a:schemeClr val="accent4"/>
                </a:solidFill>
                <a:latin typeface="Handlee"/>
                <a:ea typeface="Handlee"/>
                <a:cs typeface="Handlee"/>
                <a:sym typeface="Handlee"/>
              </a:rPr>
              <a:t>kulutamiseks</a:t>
            </a:r>
            <a:endParaRPr b="1" sz="1700">
              <a:solidFill>
                <a:schemeClr val="accent4"/>
              </a:solidFill>
              <a:latin typeface="Handlee"/>
              <a:ea typeface="Handlee"/>
              <a:cs typeface="Handlee"/>
              <a:sym typeface="Handlee"/>
            </a:endParaRPr>
          </a:p>
        </p:txBody>
      </p:sp>
      <p:sp>
        <p:nvSpPr>
          <p:cNvPr id="1834" name="Google Shape;1834;p263"/>
          <p:cNvSpPr txBox="1"/>
          <p:nvPr/>
        </p:nvSpPr>
        <p:spPr>
          <a:xfrm>
            <a:off x="1773400" y="2817300"/>
            <a:ext cx="2004000" cy="80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solidFill>
                  <a:schemeClr val="accent4"/>
                </a:solidFill>
                <a:latin typeface="Handlee"/>
                <a:ea typeface="Handlee"/>
                <a:cs typeface="Handlee"/>
                <a:sym typeface="Handlee"/>
              </a:rPr>
              <a:t>50% investeerimiseks</a:t>
            </a:r>
            <a:endParaRPr b="1" sz="1700">
              <a:solidFill>
                <a:schemeClr val="accent4"/>
              </a:solidFill>
              <a:latin typeface="Handlee"/>
              <a:ea typeface="Handlee"/>
              <a:cs typeface="Handlee"/>
              <a:sym typeface="Handlee"/>
            </a:endParaRPr>
          </a:p>
        </p:txBody>
      </p:sp>
      <p:sp>
        <p:nvSpPr>
          <p:cNvPr id="1835" name="Google Shape;1835;p263"/>
          <p:cNvSpPr txBox="1"/>
          <p:nvPr/>
        </p:nvSpPr>
        <p:spPr>
          <a:xfrm>
            <a:off x="4572000" y="2817300"/>
            <a:ext cx="3301500" cy="1097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700">
                <a:solidFill>
                  <a:schemeClr val="accent4"/>
                </a:solidFill>
                <a:latin typeface="Handlee"/>
                <a:ea typeface="Handlee"/>
                <a:cs typeface="Handlee"/>
                <a:sym typeface="Handlee"/>
              </a:rPr>
              <a:t>40% </a:t>
            </a:r>
            <a:br>
              <a:rPr b="1" lang="en" sz="1700">
                <a:solidFill>
                  <a:schemeClr val="accent4"/>
                </a:solidFill>
                <a:latin typeface="Handlee"/>
                <a:ea typeface="Handlee"/>
                <a:cs typeface="Handlee"/>
                <a:sym typeface="Handlee"/>
              </a:rPr>
            </a:br>
            <a:r>
              <a:rPr b="1" lang="en" sz="1700">
                <a:solidFill>
                  <a:schemeClr val="accent4"/>
                </a:solidFill>
                <a:latin typeface="Handlee"/>
                <a:ea typeface="Handlee"/>
                <a:cs typeface="Handlee"/>
                <a:sym typeface="Handlee"/>
              </a:rPr>
              <a:t>kogumiseks, et unistusi täita</a:t>
            </a:r>
            <a:endParaRPr b="1" sz="1700">
              <a:solidFill>
                <a:schemeClr val="accent4"/>
              </a:solidFill>
              <a:latin typeface="Handlee"/>
              <a:ea typeface="Handlee"/>
              <a:cs typeface="Handlee"/>
              <a:sym typeface="Handlee"/>
            </a:endParaRPr>
          </a:p>
        </p:txBody>
      </p:sp>
    </p:spTree>
  </p:cSld>
  <p:clrMapOvr>
    <a:masterClrMapping/>
  </p:clrMapOvr>
</p:sld>
</file>

<file path=ppt/slides/slide2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9" name="Shape 1839"/>
        <p:cNvGrpSpPr/>
        <p:nvPr/>
      </p:nvGrpSpPr>
      <p:grpSpPr>
        <a:xfrm>
          <a:off x="0" y="0"/>
          <a:ext cx="0" cy="0"/>
          <a:chOff x="0" y="0"/>
          <a:chExt cx="0" cy="0"/>
        </a:xfrm>
      </p:grpSpPr>
      <p:pic>
        <p:nvPicPr>
          <p:cNvPr id="1840" name="Google Shape;1840;p264"/>
          <p:cNvPicPr preferRelativeResize="0"/>
          <p:nvPr/>
        </p:nvPicPr>
        <p:blipFill>
          <a:blip r:embed="rId3">
            <a:alphaModFix/>
          </a:blip>
          <a:stretch>
            <a:fillRect/>
          </a:stretch>
        </p:blipFill>
        <p:spPr>
          <a:xfrm>
            <a:off x="2497001" y="638750"/>
            <a:ext cx="4268975" cy="4082824"/>
          </a:xfrm>
          <a:prstGeom prst="rect">
            <a:avLst/>
          </a:prstGeom>
          <a:noFill/>
          <a:ln>
            <a:noFill/>
          </a:ln>
        </p:spPr>
      </p:pic>
    </p:spTree>
  </p:cSld>
  <p:clrMapOvr>
    <a:masterClrMapping/>
  </p:clrMapOvr>
</p:sld>
</file>

<file path=ppt/slides/slide2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44" name="Shape 1844"/>
        <p:cNvGrpSpPr/>
        <p:nvPr/>
      </p:nvGrpSpPr>
      <p:grpSpPr>
        <a:xfrm>
          <a:off x="0" y="0"/>
          <a:ext cx="0" cy="0"/>
          <a:chOff x="0" y="0"/>
          <a:chExt cx="0" cy="0"/>
        </a:xfrm>
      </p:grpSpPr>
      <p:pic>
        <p:nvPicPr>
          <p:cNvPr id="1845" name="Google Shape;1845;p265"/>
          <p:cNvPicPr preferRelativeResize="0"/>
          <p:nvPr/>
        </p:nvPicPr>
        <p:blipFill rotWithShape="1">
          <a:blip r:embed="rId4">
            <a:alphaModFix/>
          </a:blip>
          <a:srcRect b="13164" l="2444" r="3887" t="0"/>
          <a:stretch/>
        </p:blipFill>
        <p:spPr>
          <a:xfrm>
            <a:off x="368625" y="1843675"/>
            <a:ext cx="8279801" cy="1264500"/>
          </a:xfrm>
          <a:prstGeom prst="rect">
            <a:avLst/>
          </a:prstGeom>
          <a:noFill/>
          <a:ln>
            <a:noFill/>
          </a:ln>
        </p:spPr>
      </p:pic>
    </p:spTree>
  </p:cSld>
  <p:clrMapOvr>
    <a:masterClrMapping/>
  </p:clrMapOvr>
</p:sld>
</file>

<file path=ppt/slides/slide2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49" name="Shape 1849"/>
        <p:cNvGrpSpPr/>
        <p:nvPr/>
      </p:nvGrpSpPr>
      <p:grpSpPr>
        <a:xfrm>
          <a:off x="0" y="0"/>
          <a:ext cx="0" cy="0"/>
          <a:chOff x="0" y="0"/>
          <a:chExt cx="0" cy="0"/>
        </a:xfrm>
      </p:grpSpPr>
      <p:sp>
        <p:nvSpPr>
          <p:cNvPr id="1850" name="Google Shape;1850;p266"/>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266"/>
          <p:cNvSpPr/>
          <p:nvPr/>
        </p:nvSpPr>
        <p:spPr>
          <a:xfrm>
            <a:off x="367700" y="3266550"/>
            <a:ext cx="6024900" cy="10164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266"/>
          <p:cNvSpPr txBox="1"/>
          <p:nvPr>
            <p:ph type="ctrTitle"/>
          </p:nvPr>
        </p:nvSpPr>
        <p:spPr>
          <a:xfrm>
            <a:off x="248875" y="688550"/>
            <a:ext cx="8639400" cy="20526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23</a:t>
            </a:r>
            <a:r>
              <a:rPr b="1" lang="en" sz="5250">
                <a:solidFill>
                  <a:schemeClr val="dk2"/>
                </a:solidFill>
                <a:latin typeface="Handlee"/>
                <a:ea typeface="Handlee"/>
                <a:cs typeface="Handlee"/>
                <a:sym typeface="Handlee"/>
              </a:rPr>
              <a:t>   </a:t>
            </a:r>
            <a:r>
              <a:rPr b="1" lang="en" sz="5250">
                <a:solidFill>
                  <a:srgbClr val="323537"/>
                </a:solidFill>
                <a:latin typeface="Handlee"/>
                <a:ea typeface="Handlee"/>
                <a:cs typeface="Handlee"/>
                <a:sym typeface="Handlee"/>
              </a:rPr>
              <a:t>Eneseusk</a:t>
            </a:r>
            <a:endParaRPr sz="9500">
              <a:solidFill>
                <a:srgbClr val="323537"/>
              </a:solidFill>
              <a:latin typeface="Handlee"/>
              <a:ea typeface="Handlee"/>
              <a:cs typeface="Handlee"/>
              <a:sym typeface="Handlee"/>
            </a:endParaRPr>
          </a:p>
        </p:txBody>
      </p:sp>
      <p:sp>
        <p:nvSpPr>
          <p:cNvPr id="1853" name="Google Shape;1853;p266"/>
          <p:cNvSpPr txBox="1"/>
          <p:nvPr>
            <p:ph idx="1" type="subTitle"/>
          </p:nvPr>
        </p:nvSpPr>
        <p:spPr>
          <a:xfrm>
            <a:off x="529475" y="3411050"/>
            <a:ext cx="5578500" cy="792600"/>
          </a:xfrm>
          <a:prstGeom prst="rect">
            <a:avLst/>
          </a:prstGeom>
        </p:spPr>
        <p:txBody>
          <a:bodyPr anchorCtr="0" anchor="t" bIns="91425" lIns="91425" spcFirstLastPara="1" rIns="91425" wrap="square" tIns="91425">
            <a:noAutofit/>
          </a:bodyPr>
          <a:lstStyle/>
          <a:p>
            <a:pPr indent="-368300" lvl="0" marL="457200" rtl="0" algn="just">
              <a:spcBef>
                <a:spcPts val="0"/>
              </a:spcBef>
              <a:spcAft>
                <a:spcPts val="0"/>
              </a:spcAft>
              <a:buClr>
                <a:srgbClr val="323537"/>
              </a:buClr>
              <a:buSzPts val="2200"/>
              <a:buFont typeface="Handlee"/>
              <a:buAutoNum type="arabicPeriod"/>
            </a:pPr>
            <a:r>
              <a:rPr lang="en" sz="2200">
                <a:solidFill>
                  <a:srgbClr val="323537"/>
                </a:solidFill>
                <a:latin typeface="Handlee"/>
                <a:ea typeface="Handlee"/>
                <a:cs typeface="Handlee"/>
                <a:sym typeface="Handlee"/>
              </a:rPr>
              <a:t>Usun endasse ja soovide täitumisse.</a:t>
            </a:r>
            <a:endParaRPr sz="2200">
              <a:solidFill>
                <a:srgbClr val="323537"/>
              </a:solidFill>
              <a:latin typeface="Handlee"/>
              <a:ea typeface="Handlee"/>
              <a:cs typeface="Handlee"/>
              <a:sym typeface="Handlee"/>
            </a:endParaRPr>
          </a:p>
        </p:txBody>
      </p:sp>
      <p:pic>
        <p:nvPicPr>
          <p:cNvPr id="1854" name="Google Shape;1854;p266"/>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2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58" name="Shape 1858"/>
        <p:cNvGrpSpPr/>
        <p:nvPr/>
      </p:nvGrpSpPr>
      <p:grpSpPr>
        <a:xfrm>
          <a:off x="0" y="0"/>
          <a:ext cx="0" cy="0"/>
          <a:chOff x="0" y="0"/>
          <a:chExt cx="0" cy="0"/>
        </a:xfrm>
      </p:grpSpPr>
      <p:pic>
        <p:nvPicPr>
          <p:cNvPr id="1859" name="Google Shape;1859;p267">
            <a:hlinkClick r:id="rId4"/>
          </p:cNvPr>
          <p:cNvPicPr preferRelativeResize="0"/>
          <p:nvPr/>
        </p:nvPicPr>
        <p:blipFill>
          <a:blip r:embed="rId5">
            <a:alphaModFix/>
          </a:blip>
          <a:stretch>
            <a:fillRect/>
          </a:stretch>
        </p:blipFill>
        <p:spPr>
          <a:xfrm>
            <a:off x="1496325" y="1721475"/>
            <a:ext cx="6000750" cy="1371600"/>
          </a:xfrm>
          <a:prstGeom prst="rect">
            <a:avLst/>
          </a:prstGeom>
          <a:noFill/>
          <a:ln>
            <a:noFill/>
          </a:ln>
        </p:spPr>
      </p:pic>
    </p:spTree>
  </p:cSld>
  <p:clrMapOvr>
    <a:masterClrMapping/>
  </p:clrMapOvr>
</p:sld>
</file>

<file path=ppt/slides/slide2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63" name="Shape 1863"/>
        <p:cNvGrpSpPr/>
        <p:nvPr/>
      </p:nvGrpSpPr>
      <p:grpSpPr>
        <a:xfrm>
          <a:off x="0" y="0"/>
          <a:ext cx="0" cy="0"/>
          <a:chOff x="0" y="0"/>
          <a:chExt cx="0" cy="0"/>
        </a:xfrm>
      </p:grpSpPr>
      <p:sp>
        <p:nvSpPr>
          <p:cNvPr id="1864" name="Google Shape;1864;p268"/>
          <p:cNvSpPr/>
          <p:nvPr/>
        </p:nvSpPr>
        <p:spPr>
          <a:xfrm>
            <a:off x="247800" y="1626975"/>
            <a:ext cx="8648400" cy="22494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268"/>
          <p:cNvSpPr txBox="1"/>
          <p:nvPr>
            <p:ph idx="1" type="body"/>
          </p:nvPr>
        </p:nvSpPr>
        <p:spPr>
          <a:xfrm>
            <a:off x="311700" y="2065000"/>
            <a:ext cx="8520600" cy="1899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2300">
                <a:solidFill>
                  <a:srgbClr val="EFEFEF"/>
                </a:solidFill>
                <a:latin typeface="Handlee"/>
                <a:ea typeface="Handlee"/>
                <a:cs typeface="Handlee"/>
                <a:sym typeface="Handlee"/>
              </a:rPr>
              <a:t>,,Sissetulek sõltub eneseusust. Eneseusk omakorda sõltub, kas me keskendume asjadele,</a:t>
            </a:r>
            <a:endParaRPr sz="2300">
              <a:solidFill>
                <a:srgbClr val="EFEFEF"/>
              </a:solidFill>
              <a:latin typeface="Handlee"/>
              <a:ea typeface="Handlee"/>
              <a:cs typeface="Handlee"/>
              <a:sym typeface="Handlee"/>
            </a:endParaRPr>
          </a:p>
          <a:p>
            <a:pPr indent="0" lvl="0" marL="0" rtl="0" algn="l">
              <a:spcBef>
                <a:spcPts val="0"/>
              </a:spcBef>
              <a:spcAft>
                <a:spcPts val="0"/>
              </a:spcAft>
              <a:buClr>
                <a:schemeClr val="dk1"/>
              </a:buClr>
              <a:buSzPts val="1100"/>
              <a:buFont typeface="Arial"/>
              <a:buNone/>
            </a:pPr>
            <a:r>
              <a:rPr lang="en" sz="2300">
                <a:solidFill>
                  <a:srgbClr val="EFEFEF"/>
                </a:solidFill>
                <a:latin typeface="Handlee"/>
                <a:ea typeface="Handlee"/>
                <a:cs typeface="Handlee"/>
                <a:sym typeface="Handlee"/>
              </a:rPr>
              <a:t>mida me suudame või asjadele, mida me ei suuda.’’</a:t>
            </a:r>
            <a:endParaRPr sz="2300">
              <a:solidFill>
                <a:srgbClr val="EFEFEF"/>
              </a:solidFill>
              <a:latin typeface="Handlee"/>
              <a:ea typeface="Handlee"/>
              <a:cs typeface="Handlee"/>
              <a:sym typeface="Handlee"/>
            </a:endParaRPr>
          </a:p>
          <a:p>
            <a:pPr indent="0" lvl="0" marL="0" rtl="0" algn="just">
              <a:lnSpc>
                <a:spcPct val="150000"/>
              </a:lnSpc>
              <a:spcBef>
                <a:spcPts val="0"/>
              </a:spcBef>
              <a:spcAft>
                <a:spcPts val="0"/>
              </a:spcAft>
              <a:buNone/>
            </a:pPr>
            <a:br>
              <a:rPr lang="en" sz="1000">
                <a:solidFill>
                  <a:schemeClr val="dk1"/>
                </a:solidFill>
                <a:latin typeface="Handlee"/>
                <a:ea typeface="Handlee"/>
                <a:cs typeface="Handlee"/>
                <a:sym typeface="Handlee"/>
              </a:rPr>
            </a:br>
            <a:endParaRPr>
              <a:latin typeface="Handlee"/>
              <a:ea typeface="Handlee"/>
              <a:cs typeface="Handlee"/>
              <a:sym typeface="Handlee"/>
            </a:endParaRPr>
          </a:p>
        </p:txBody>
      </p:sp>
      <p:pic>
        <p:nvPicPr>
          <p:cNvPr id="1866" name="Google Shape;1866;p268"/>
          <p:cNvPicPr preferRelativeResize="0"/>
          <p:nvPr/>
        </p:nvPicPr>
        <p:blipFill>
          <a:blip r:embed="rId3">
            <a:alphaModFix/>
          </a:blip>
          <a:stretch>
            <a:fillRect/>
          </a:stretch>
        </p:blipFill>
        <p:spPr>
          <a:xfrm>
            <a:off x="311700" y="3598050"/>
            <a:ext cx="1329326" cy="1277449"/>
          </a:xfrm>
          <a:prstGeom prst="rect">
            <a:avLst/>
          </a:prstGeom>
          <a:noFill/>
          <a:ln>
            <a:noFill/>
          </a:ln>
        </p:spPr>
      </p:pic>
    </p:spTree>
  </p:cSld>
  <p:clrMapOvr>
    <a:masterClrMapping/>
  </p:clrMapOvr>
</p:sld>
</file>

<file path=ppt/slides/slide2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0" name="Shape 1870"/>
        <p:cNvGrpSpPr/>
        <p:nvPr/>
      </p:nvGrpSpPr>
      <p:grpSpPr>
        <a:xfrm>
          <a:off x="0" y="0"/>
          <a:ext cx="0" cy="0"/>
          <a:chOff x="0" y="0"/>
          <a:chExt cx="0" cy="0"/>
        </a:xfrm>
      </p:grpSpPr>
      <p:pic>
        <p:nvPicPr>
          <p:cNvPr id="1871" name="Google Shape;1871;p269"/>
          <p:cNvPicPr preferRelativeResize="0"/>
          <p:nvPr/>
        </p:nvPicPr>
        <p:blipFill>
          <a:blip r:embed="rId3">
            <a:alphaModFix/>
          </a:blip>
          <a:stretch>
            <a:fillRect/>
          </a:stretch>
        </p:blipFill>
        <p:spPr>
          <a:xfrm>
            <a:off x="1600300" y="1376350"/>
            <a:ext cx="2423100" cy="1969825"/>
          </a:xfrm>
          <a:prstGeom prst="rect">
            <a:avLst/>
          </a:prstGeom>
          <a:noFill/>
          <a:ln>
            <a:noFill/>
          </a:ln>
        </p:spPr>
      </p:pic>
      <p:pic>
        <p:nvPicPr>
          <p:cNvPr id="1872" name="Google Shape;1872;p269"/>
          <p:cNvPicPr preferRelativeResize="0"/>
          <p:nvPr/>
        </p:nvPicPr>
        <p:blipFill>
          <a:blip r:embed="rId4">
            <a:alphaModFix/>
          </a:blip>
          <a:stretch>
            <a:fillRect/>
          </a:stretch>
        </p:blipFill>
        <p:spPr>
          <a:xfrm>
            <a:off x="4702325" y="1470750"/>
            <a:ext cx="2294306" cy="2095726"/>
          </a:xfrm>
          <a:prstGeom prst="rect">
            <a:avLst/>
          </a:prstGeom>
          <a:noFill/>
          <a:ln>
            <a:noFill/>
          </a:ln>
        </p:spPr>
      </p:pic>
    </p:spTree>
  </p:cSld>
  <p:clrMapOvr>
    <a:masterClrMapping/>
  </p:clrMapOvr>
</p:sld>
</file>

<file path=ppt/slides/slide2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76" name="Shape 1876"/>
        <p:cNvGrpSpPr/>
        <p:nvPr/>
      </p:nvGrpSpPr>
      <p:grpSpPr>
        <a:xfrm>
          <a:off x="0" y="0"/>
          <a:ext cx="0" cy="0"/>
          <a:chOff x="0" y="0"/>
          <a:chExt cx="0" cy="0"/>
        </a:xfrm>
      </p:grpSpPr>
      <p:sp>
        <p:nvSpPr>
          <p:cNvPr id="1877" name="Google Shape;1877;p270"/>
          <p:cNvSpPr/>
          <p:nvPr/>
        </p:nvSpPr>
        <p:spPr>
          <a:xfrm>
            <a:off x="311700" y="964375"/>
            <a:ext cx="8648400" cy="26730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8" name="Google Shape;1878;p270"/>
          <p:cNvSpPr txBox="1"/>
          <p:nvPr>
            <p:ph idx="1" type="body"/>
          </p:nvPr>
        </p:nvSpPr>
        <p:spPr>
          <a:xfrm>
            <a:off x="375600" y="1115275"/>
            <a:ext cx="8337600" cy="2673000"/>
          </a:xfrm>
          <a:prstGeom prst="rect">
            <a:avLst/>
          </a:prstGeom>
        </p:spPr>
        <p:txBody>
          <a:bodyPr anchorCtr="0" anchor="t" bIns="91425" lIns="91425" spcFirstLastPara="1" rIns="91425" wrap="square" tIns="91425">
            <a:normAutofit/>
          </a:bodyPr>
          <a:lstStyle/>
          <a:p>
            <a:pPr indent="0" lvl="0" marL="0" rtl="0" algn="just">
              <a:lnSpc>
                <a:spcPct val="150000"/>
              </a:lnSpc>
              <a:spcBef>
                <a:spcPts val="0"/>
              </a:spcBef>
              <a:spcAft>
                <a:spcPts val="0"/>
              </a:spcAft>
              <a:buNone/>
            </a:pPr>
            <a:r>
              <a:rPr lang="en" sz="2300">
                <a:solidFill>
                  <a:srgbClr val="EFEFEF"/>
                </a:solidFill>
                <a:latin typeface="Handlee"/>
                <a:ea typeface="Handlee"/>
                <a:cs typeface="Handlee"/>
                <a:sym typeface="Handlee"/>
              </a:rPr>
              <a:t>“</a:t>
            </a:r>
            <a:r>
              <a:rPr lang="en" sz="2300">
                <a:solidFill>
                  <a:srgbClr val="EFEFEF"/>
                </a:solidFill>
                <a:latin typeface="Handlee"/>
                <a:ea typeface="Handlee"/>
                <a:cs typeface="Handlee"/>
                <a:sym typeface="Handlee"/>
              </a:rPr>
              <a:t>Palju tähtsam on, et sina oskad mind kuulata ja minust aru saada. Sellega on nagu raamatuga. Mõned, kes seda loevad, ei kuule su sõnu ega muuda oma elus midagi. Teised aga kuulevad ja hakkavad rahaga</a:t>
            </a:r>
            <a:endParaRPr sz="2300">
              <a:solidFill>
                <a:srgbClr val="EFEFEF"/>
              </a:solidFill>
              <a:latin typeface="Handlee"/>
              <a:ea typeface="Handlee"/>
              <a:cs typeface="Handlee"/>
              <a:sym typeface="Handlee"/>
            </a:endParaRPr>
          </a:p>
          <a:p>
            <a:pPr indent="0" lvl="0" marL="0" rtl="0" algn="l">
              <a:spcBef>
                <a:spcPts val="0"/>
              </a:spcBef>
              <a:spcAft>
                <a:spcPts val="0"/>
              </a:spcAft>
              <a:buClr>
                <a:schemeClr val="dk1"/>
              </a:buClr>
              <a:buSzPts val="1100"/>
              <a:buFont typeface="Arial"/>
              <a:buNone/>
            </a:pPr>
            <a:r>
              <a:rPr lang="en" sz="2300">
                <a:solidFill>
                  <a:srgbClr val="EFEFEF"/>
                </a:solidFill>
                <a:latin typeface="Handlee"/>
                <a:ea typeface="Handlee"/>
                <a:cs typeface="Handlee"/>
                <a:sym typeface="Handlee"/>
              </a:rPr>
              <a:t>targalt ümber käia.’’</a:t>
            </a:r>
            <a:endParaRPr sz="2300">
              <a:solidFill>
                <a:srgbClr val="EFEFEF"/>
              </a:solidFill>
              <a:latin typeface="Handlee"/>
              <a:ea typeface="Handlee"/>
              <a:cs typeface="Handlee"/>
              <a:sym typeface="Handlee"/>
            </a:endParaRPr>
          </a:p>
          <a:p>
            <a:pPr indent="0" lvl="0" marL="0" rtl="0" algn="just">
              <a:lnSpc>
                <a:spcPct val="150000"/>
              </a:lnSpc>
              <a:spcBef>
                <a:spcPts val="0"/>
              </a:spcBef>
              <a:spcAft>
                <a:spcPts val="0"/>
              </a:spcAft>
              <a:buNone/>
            </a:pPr>
            <a:br>
              <a:rPr lang="en" sz="1000">
                <a:solidFill>
                  <a:schemeClr val="dk1"/>
                </a:solidFill>
                <a:latin typeface="Handlee"/>
                <a:ea typeface="Handlee"/>
                <a:cs typeface="Handlee"/>
                <a:sym typeface="Handlee"/>
              </a:rPr>
            </a:br>
            <a:endParaRPr>
              <a:latin typeface="Handlee"/>
              <a:ea typeface="Handlee"/>
              <a:cs typeface="Handlee"/>
              <a:sym typeface="Handlee"/>
            </a:endParaRPr>
          </a:p>
        </p:txBody>
      </p:sp>
      <p:pic>
        <p:nvPicPr>
          <p:cNvPr id="1879" name="Google Shape;1879;p270"/>
          <p:cNvPicPr preferRelativeResize="0"/>
          <p:nvPr/>
        </p:nvPicPr>
        <p:blipFill>
          <a:blip r:embed="rId3">
            <a:alphaModFix/>
          </a:blip>
          <a:stretch>
            <a:fillRect/>
          </a:stretch>
        </p:blipFill>
        <p:spPr>
          <a:xfrm>
            <a:off x="492225" y="3345450"/>
            <a:ext cx="1329326" cy="1277449"/>
          </a:xfrm>
          <a:prstGeom prst="rect">
            <a:avLst/>
          </a:prstGeom>
          <a:noFill/>
          <a:ln>
            <a:noFill/>
          </a:ln>
        </p:spPr>
      </p:pic>
    </p:spTree>
  </p:cSld>
  <p:clrMapOvr>
    <a:masterClrMapping/>
  </p:clrMapOvr>
</p:sld>
</file>

<file path=ppt/slides/slide2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83" name="Shape 1883"/>
        <p:cNvGrpSpPr/>
        <p:nvPr/>
      </p:nvGrpSpPr>
      <p:grpSpPr>
        <a:xfrm>
          <a:off x="0" y="0"/>
          <a:ext cx="0" cy="0"/>
          <a:chOff x="0" y="0"/>
          <a:chExt cx="0" cy="0"/>
        </a:xfrm>
      </p:grpSpPr>
      <p:sp>
        <p:nvSpPr>
          <p:cNvPr id="1884" name="Google Shape;1884;p271"/>
          <p:cNvSpPr txBox="1"/>
          <p:nvPr/>
        </p:nvSpPr>
        <p:spPr>
          <a:xfrm>
            <a:off x="888825" y="1726650"/>
            <a:ext cx="7555200" cy="1277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550">
                <a:solidFill>
                  <a:srgbClr val="323537"/>
                </a:solidFill>
                <a:latin typeface="Handlee"/>
                <a:ea typeface="Handlee"/>
                <a:cs typeface="Handlee"/>
                <a:sym typeface="Handlee"/>
              </a:rPr>
              <a:t>Millise ettepaneku tegi härra Goldstern Kirale raamatu lõpus?</a:t>
            </a:r>
            <a:endParaRPr sz="100"/>
          </a:p>
        </p:txBody>
      </p:sp>
      <p:pic>
        <p:nvPicPr>
          <p:cNvPr id="1885" name="Google Shape;1885;p271"/>
          <p:cNvPicPr preferRelativeResize="0"/>
          <p:nvPr/>
        </p:nvPicPr>
        <p:blipFill>
          <a:blip r:embed="rId4">
            <a:alphaModFix/>
          </a:blip>
          <a:stretch>
            <a:fillRect/>
          </a:stretch>
        </p:blipFill>
        <p:spPr>
          <a:xfrm>
            <a:off x="186199" y="85950"/>
            <a:ext cx="1088751" cy="994499"/>
          </a:xfrm>
          <a:prstGeom prst="rect">
            <a:avLst/>
          </a:prstGeom>
          <a:noFill/>
          <a:ln>
            <a:noFill/>
          </a:ln>
        </p:spPr>
      </p:pic>
      <p:sp>
        <p:nvSpPr>
          <p:cNvPr id="1886" name="Google Shape;1886;p271"/>
          <p:cNvSpPr txBox="1"/>
          <p:nvPr/>
        </p:nvSpPr>
        <p:spPr>
          <a:xfrm>
            <a:off x="961675" y="728550"/>
            <a:ext cx="6996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latin typeface="Handlee"/>
                <a:ea typeface="Handlee"/>
                <a:cs typeface="Handlee"/>
                <a:sym typeface="Handlee"/>
              </a:rPr>
              <a:t>lk 210</a:t>
            </a:r>
            <a:endParaRPr/>
          </a:p>
        </p:txBody>
      </p:sp>
    </p:spTree>
  </p:cSld>
  <p:clrMapOvr>
    <a:masterClrMapping/>
  </p:clrMapOvr>
</p:sld>
</file>

<file path=ppt/slides/slide2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90" name="Shape 1890"/>
        <p:cNvGrpSpPr/>
        <p:nvPr/>
      </p:nvGrpSpPr>
      <p:grpSpPr>
        <a:xfrm>
          <a:off x="0" y="0"/>
          <a:ext cx="0" cy="0"/>
          <a:chOff x="0" y="0"/>
          <a:chExt cx="0" cy="0"/>
        </a:xfrm>
      </p:grpSpPr>
      <p:sp>
        <p:nvSpPr>
          <p:cNvPr id="1891" name="Google Shape;1891;p272"/>
          <p:cNvSpPr txBox="1"/>
          <p:nvPr/>
        </p:nvSpPr>
        <p:spPr>
          <a:xfrm>
            <a:off x="888825" y="1726650"/>
            <a:ext cx="7489500" cy="267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550">
                <a:solidFill>
                  <a:srgbClr val="323537"/>
                </a:solidFill>
                <a:latin typeface="Handlee"/>
                <a:ea typeface="Handlee"/>
                <a:cs typeface="Handlee"/>
                <a:sym typeface="Handlee"/>
              </a:rPr>
              <a:t>Millise ettepaneku tegi härra Goldstern Kirale raamatu lõpus?</a:t>
            </a:r>
            <a:endParaRPr b="1" sz="3550">
              <a:solidFill>
                <a:srgbClr val="323537"/>
              </a:solidFill>
              <a:latin typeface="Handlee"/>
              <a:ea typeface="Handlee"/>
              <a:cs typeface="Handlee"/>
              <a:sym typeface="Handlee"/>
            </a:endParaRPr>
          </a:p>
          <a:p>
            <a:pPr indent="0" lvl="0" marL="0" rtl="0" algn="l">
              <a:spcBef>
                <a:spcPts val="0"/>
              </a:spcBef>
              <a:spcAft>
                <a:spcPts val="0"/>
              </a:spcAft>
              <a:buNone/>
            </a:pPr>
            <a:r>
              <a:t/>
            </a:r>
            <a:endParaRPr b="1" sz="3550">
              <a:solidFill>
                <a:srgbClr val="323537"/>
              </a:solidFill>
              <a:latin typeface="Handlee"/>
              <a:ea typeface="Handlee"/>
              <a:cs typeface="Handlee"/>
              <a:sym typeface="Handlee"/>
            </a:endParaRPr>
          </a:p>
          <a:p>
            <a:pPr indent="0" lvl="0" marL="0" rtl="0" algn="l">
              <a:spcBef>
                <a:spcPts val="0"/>
              </a:spcBef>
              <a:spcAft>
                <a:spcPts val="0"/>
              </a:spcAft>
              <a:buNone/>
            </a:pPr>
            <a:r>
              <a:rPr b="1" lang="en" sz="2750">
                <a:solidFill>
                  <a:schemeClr val="accent4"/>
                </a:solidFill>
                <a:latin typeface="Handlee"/>
                <a:ea typeface="Handlee"/>
                <a:cs typeface="Handlee"/>
                <a:sym typeface="Handlee"/>
              </a:rPr>
              <a:t>Härra Goldstern tegi Kirale ettepaneku rajada üheskoos firma, mis aitaks lastel investeerida. </a:t>
            </a:r>
            <a:endParaRPr b="1" sz="2750">
              <a:solidFill>
                <a:schemeClr val="accent4"/>
              </a:solidFill>
              <a:latin typeface="Handlee"/>
              <a:ea typeface="Handlee"/>
              <a:cs typeface="Handlee"/>
              <a:sym typeface="Handlee"/>
            </a:endParaRPr>
          </a:p>
        </p:txBody>
      </p:sp>
      <p:pic>
        <p:nvPicPr>
          <p:cNvPr id="1892" name="Google Shape;1892;p272"/>
          <p:cNvPicPr preferRelativeResize="0"/>
          <p:nvPr/>
        </p:nvPicPr>
        <p:blipFill>
          <a:blip r:embed="rId4">
            <a:alphaModFix/>
          </a:blip>
          <a:stretch>
            <a:fillRect/>
          </a:stretch>
        </p:blipFill>
        <p:spPr>
          <a:xfrm>
            <a:off x="186199" y="85950"/>
            <a:ext cx="1088751" cy="994499"/>
          </a:xfrm>
          <a:prstGeom prst="rect">
            <a:avLst/>
          </a:prstGeom>
          <a:noFill/>
          <a:ln>
            <a:noFill/>
          </a:ln>
        </p:spPr>
      </p:pic>
      <p:sp>
        <p:nvSpPr>
          <p:cNvPr id="1893" name="Google Shape;1893;p272"/>
          <p:cNvSpPr txBox="1"/>
          <p:nvPr/>
        </p:nvSpPr>
        <p:spPr>
          <a:xfrm>
            <a:off x="961675" y="728550"/>
            <a:ext cx="6996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solidFill>
                  <a:schemeClr val="dk1"/>
                </a:solidFill>
                <a:latin typeface="Handlee"/>
                <a:ea typeface="Handlee"/>
                <a:cs typeface="Handlee"/>
                <a:sym typeface="Handlee"/>
              </a:rPr>
              <a:t>lk 210</a:t>
            </a:r>
            <a:endParaRPr/>
          </a:p>
        </p:txBody>
      </p:sp>
    </p:spTree>
  </p:cSld>
  <p:clrMapOvr>
    <a:masterClrMapping/>
  </p:clrMapOvr>
</p:sld>
</file>

<file path=ppt/slides/slide2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7" name="Shape 1897"/>
        <p:cNvGrpSpPr/>
        <p:nvPr/>
      </p:nvGrpSpPr>
      <p:grpSpPr>
        <a:xfrm>
          <a:off x="0" y="0"/>
          <a:ext cx="0" cy="0"/>
          <a:chOff x="0" y="0"/>
          <a:chExt cx="0" cy="0"/>
        </a:xfrm>
      </p:grpSpPr>
      <p:pic>
        <p:nvPicPr>
          <p:cNvPr id="1898" name="Google Shape;1898;p273"/>
          <p:cNvPicPr preferRelativeResize="0"/>
          <p:nvPr/>
        </p:nvPicPr>
        <p:blipFill>
          <a:blip r:embed="rId3">
            <a:alphaModFix/>
          </a:blip>
          <a:stretch>
            <a:fillRect/>
          </a:stretch>
        </p:blipFill>
        <p:spPr>
          <a:xfrm>
            <a:off x="4251975" y="1139699"/>
            <a:ext cx="2522700" cy="2505775"/>
          </a:xfrm>
          <a:prstGeom prst="rect">
            <a:avLst/>
          </a:prstGeom>
          <a:noFill/>
          <a:ln>
            <a:noFill/>
          </a:ln>
        </p:spPr>
      </p:pic>
      <p:pic>
        <p:nvPicPr>
          <p:cNvPr id="1899" name="Google Shape;1899;p273"/>
          <p:cNvPicPr preferRelativeResize="0"/>
          <p:nvPr/>
        </p:nvPicPr>
        <p:blipFill>
          <a:blip r:embed="rId4">
            <a:alphaModFix/>
          </a:blip>
          <a:stretch>
            <a:fillRect/>
          </a:stretch>
        </p:blipFill>
        <p:spPr>
          <a:xfrm>
            <a:off x="1785696" y="1139712"/>
            <a:ext cx="1430725" cy="2310275"/>
          </a:xfrm>
          <a:prstGeom prst="rect">
            <a:avLst/>
          </a:prstGeom>
          <a:noFill/>
          <a:ln>
            <a:noFill/>
          </a:ln>
        </p:spPr>
      </p:pic>
    </p:spTree>
  </p:cSld>
  <p:clrMapOvr>
    <a:masterClrMapping/>
  </p:clrMapOvr>
</p:sld>
</file>

<file path=ppt/slides/slide2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3" name="Shape 1903"/>
        <p:cNvGrpSpPr/>
        <p:nvPr/>
      </p:nvGrpSpPr>
      <p:grpSpPr>
        <a:xfrm>
          <a:off x="0" y="0"/>
          <a:ext cx="0" cy="0"/>
          <a:chOff x="0" y="0"/>
          <a:chExt cx="0" cy="0"/>
        </a:xfrm>
      </p:grpSpPr>
      <p:pic>
        <p:nvPicPr>
          <p:cNvPr id="1904" name="Google Shape;1904;p274"/>
          <p:cNvPicPr preferRelativeResize="0"/>
          <p:nvPr/>
        </p:nvPicPr>
        <p:blipFill>
          <a:blip r:embed="rId3">
            <a:alphaModFix/>
          </a:blip>
          <a:stretch>
            <a:fillRect/>
          </a:stretch>
        </p:blipFill>
        <p:spPr>
          <a:xfrm>
            <a:off x="218425" y="423125"/>
            <a:ext cx="5792774" cy="3602826"/>
          </a:xfrm>
          <a:prstGeom prst="rect">
            <a:avLst/>
          </a:prstGeom>
          <a:noFill/>
          <a:ln>
            <a:noFill/>
          </a:ln>
        </p:spPr>
      </p:pic>
      <p:sp>
        <p:nvSpPr>
          <p:cNvPr id="1905" name="Google Shape;1905;p274"/>
          <p:cNvSpPr/>
          <p:nvPr/>
        </p:nvSpPr>
        <p:spPr>
          <a:xfrm>
            <a:off x="4270825" y="2507325"/>
            <a:ext cx="4489800" cy="1987500"/>
          </a:xfrm>
          <a:prstGeom prst="roundRect">
            <a:avLst>
              <a:gd fmla="val 16667" name="adj"/>
            </a:avLst>
          </a:prstGeom>
          <a:solidFill>
            <a:schemeClr val="lt1"/>
          </a:solidFill>
          <a:ln cap="flat" cmpd="sng" w="38100">
            <a:solidFill>
              <a:srgbClr val="8ABF4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274"/>
          <p:cNvSpPr txBox="1"/>
          <p:nvPr>
            <p:ph idx="1" type="body"/>
          </p:nvPr>
        </p:nvSpPr>
        <p:spPr>
          <a:xfrm>
            <a:off x="4417500" y="2745025"/>
            <a:ext cx="4726500" cy="2213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b="1" i="1" lang="en" sz="2000">
                <a:solidFill>
                  <a:srgbClr val="F9B233"/>
                </a:solidFill>
                <a:latin typeface="Handlee"/>
                <a:ea typeface="Handlee"/>
                <a:cs typeface="Handlee"/>
                <a:sym typeface="Handlee"/>
              </a:rPr>
              <a:t>Lisa siia tähtaeg ja muud täiendavad tingimused, nt pikkus, stiil, vormistus. </a:t>
            </a:r>
            <a:endParaRPr b="1" i="1" sz="2000">
              <a:solidFill>
                <a:srgbClr val="F9B233"/>
              </a:solidFill>
              <a:latin typeface="Handlee"/>
              <a:ea typeface="Handlee"/>
              <a:cs typeface="Handlee"/>
              <a:sym typeface="Handlee"/>
            </a:endParaRPr>
          </a:p>
        </p:txBody>
      </p:sp>
    </p:spTree>
  </p:cSld>
  <p:clrMapOvr>
    <a:masterClrMapping/>
  </p:clrMapOvr>
</p:sld>
</file>

<file path=ppt/slides/slide2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10" name="Shape 1910"/>
        <p:cNvGrpSpPr/>
        <p:nvPr/>
      </p:nvGrpSpPr>
      <p:grpSpPr>
        <a:xfrm>
          <a:off x="0" y="0"/>
          <a:ext cx="0" cy="0"/>
          <a:chOff x="0" y="0"/>
          <a:chExt cx="0" cy="0"/>
        </a:xfrm>
      </p:grpSpPr>
      <p:sp>
        <p:nvSpPr>
          <p:cNvPr id="1911" name="Google Shape;1911;p275"/>
          <p:cNvSpPr/>
          <p:nvPr/>
        </p:nvSpPr>
        <p:spPr>
          <a:xfrm>
            <a:off x="248875" y="1752525"/>
            <a:ext cx="995400" cy="1016400"/>
          </a:xfrm>
          <a:prstGeom prst="ellipse">
            <a:avLst/>
          </a:prstGeom>
          <a:solidFill>
            <a:srgbClr val="8ABF40"/>
          </a:solidFill>
          <a:ln cap="flat" cmpd="sng" w="381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275"/>
          <p:cNvSpPr/>
          <p:nvPr/>
        </p:nvSpPr>
        <p:spPr>
          <a:xfrm>
            <a:off x="367700" y="3266550"/>
            <a:ext cx="6024900" cy="1576200"/>
          </a:xfrm>
          <a:prstGeom prst="roundRect">
            <a:avLst>
              <a:gd fmla="val 16667" name="adj"/>
            </a:avLst>
          </a:prstGeom>
          <a:solidFill>
            <a:srgbClr val="F9B233"/>
          </a:solidFill>
          <a:ln cap="flat" cmpd="sng" w="2857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275"/>
          <p:cNvSpPr txBox="1"/>
          <p:nvPr>
            <p:ph type="ctrTitle"/>
          </p:nvPr>
        </p:nvSpPr>
        <p:spPr>
          <a:xfrm>
            <a:off x="248875" y="688550"/>
            <a:ext cx="8639400" cy="2052600"/>
          </a:xfrm>
          <a:prstGeom prst="rect">
            <a:avLst/>
          </a:prstGeom>
        </p:spPr>
        <p:txBody>
          <a:bodyPr anchorCtr="0" anchor="b" bIns="91425" lIns="91425" spcFirstLastPara="1" rIns="91425" wrap="square" tIns="91425">
            <a:normAutofit/>
          </a:bodyPr>
          <a:lstStyle/>
          <a:p>
            <a:pPr indent="0" lvl="0" marL="74110" rtl="0" algn="l">
              <a:spcBef>
                <a:spcPts val="0"/>
              </a:spcBef>
              <a:spcAft>
                <a:spcPts val="0"/>
              </a:spcAft>
              <a:buClr>
                <a:schemeClr val="dk1"/>
              </a:buClr>
              <a:buSzPts val="1100"/>
              <a:buFont typeface="Arial"/>
              <a:buNone/>
            </a:pPr>
            <a:r>
              <a:rPr b="1" lang="en" sz="5250">
                <a:solidFill>
                  <a:schemeClr val="lt1"/>
                </a:solidFill>
                <a:latin typeface="Handlee"/>
                <a:ea typeface="Handlee"/>
                <a:cs typeface="Handlee"/>
                <a:sym typeface="Handlee"/>
              </a:rPr>
              <a:t>24</a:t>
            </a:r>
            <a:r>
              <a:rPr b="1" lang="en" sz="5250">
                <a:solidFill>
                  <a:schemeClr val="dk2"/>
                </a:solidFill>
                <a:latin typeface="Handlee"/>
                <a:ea typeface="Handlee"/>
                <a:cs typeface="Handlee"/>
                <a:sym typeface="Handlee"/>
              </a:rPr>
              <a:t>   </a:t>
            </a:r>
            <a:r>
              <a:rPr b="1" lang="en" sz="5250">
                <a:solidFill>
                  <a:srgbClr val="323537"/>
                </a:solidFill>
                <a:latin typeface="Handlee"/>
                <a:ea typeface="Handlee"/>
                <a:cs typeface="Handlee"/>
                <a:sym typeface="Handlee"/>
              </a:rPr>
              <a:t>Kokkuvõte</a:t>
            </a:r>
            <a:endParaRPr sz="9500">
              <a:solidFill>
                <a:srgbClr val="323537"/>
              </a:solidFill>
              <a:latin typeface="Handlee"/>
              <a:ea typeface="Handlee"/>
              <a:cs typeface="Handlee"/>
              <a:sym typeface="Handlee"/>
            </a:endParaRPr>
          </a:p>
        </p:txBody>
      </p:sp>
      <p:sp>
        <p:nvSpPr>
          <p:cNvPr id="1914" name="Google Shape;1914;p275"/>
          <p:cNvSpPr txBox="1"/>
          <p:nvPr>
            <p:ph idx="1" type="subTitle"/>
          </p:nvPr>
        </p:nvSpPr>
        <p:spPr>
          <a:xfrm>
            <a:off x="529475" y="3411050"/>
            <a:ext cx="5578500" cy="792600"/>
          </a:xfrm>
          <a:prstGeom prst="rect">
            <a:avLst/>
          </a:prstGeom>
        </p:spPr>
        <p:txBody>
          <a:bodyPr anchorCtr="0" anchor="t" bIns="91425" lIns="91425" spcFirstLastPara="1" rIns="91425" wrap="square" tIns="91425">
            <a:noAutofit/>
          </a:bodyPr>
          <a:lstStyle/>
          <a:p>
            <a:pPr indent="-368300" lvl="0" marL="457200" rtl="0" algn="just">
              <a:spcBef>
                <a:spcPts val="0"/>
              </a:spcBef>
              <a:spcAft>
                <a:spcPts val="0"/>
              </a:spcAft>
              <a:buClr>
                <a:srgbClr val="323537"/>
              </a:buClr>
              <a:buSzPts val="2200"/>
              <a:buFont typeface="Handlee"/>
              <a:buAutoNum type="arabicPeriod"/>
            </a:pPr>
            <a:r>
              <a:rPr lang="en" sz="2200">
                <a:solidFill>
                  <a:schemeClr val="dk1"/>
                </a:solidFill>
                <a:latin typeface="Handlee"/>
                <a:ea typeface="Handlee"/>
                <a:cs typeface="Handlee"/>
                <a:sym typeface="Handlee"/>
              </a:rPr>
              <a:t>Analüüsin enda muutust projekti käigus. </a:t>
            </a:r>
            <a:endParaRPr sz="2200">
              <a:solidFill>
                <a:schemeClr val="dk1"/>
              </a:solidFill>
              <a:latin typeface="Handlee"/>
              <a:ea typeface="Handlee"/>
              <a:cs typeface="Handlee"/>
              <a:sym typeface="Handlee"/>
            </a:endParaRPr>
          </a:p>
          <a:p>
            <a:pPr indent="-368300" lvl="0" marL="457200" rtl="0" algn="just">
              <a:spcBef>
                <a:spcPts val="0"/>
              </a:spcBef>
              <a:spcAft>
                <a:spcPts val="0"/>
              </a:spcAft>
              <a:buClr>
                <a:srgbClr val="323537"/>
              </a:buClr>
              <a:buSzPts val="2200"/>
              <a:buFont typeface="Handlee"/>
              <a:buAutoNum type="arabicPeriod"/>
            </a:pPr>
            <a:r>
              <a:rPr lang="en" sz="2200">
                <a:solidFill>
                  <a:schemeClr val="dk1"/>
                </a:solidFill>
                <a:latin typeface="Handlee"/>
                <a:ea typeface="Handlee"/>
                <a:cs typeface="Handlee"/>
                <a:sym typeface="Handlee"/>
              </a:rPr>
              <a:t>Koostan endale järgmise </a:t>
            </a:r>
            <a:r>
              <a:rPr i="1" lang="en" sz="2200">
                <a:solidFill>
                  <a:schemeClr val="dk1"/>
                </a:solidFill>
                <a:latin typeface="Handlee"/>
                <a:ea typeface="Handlee"/>
                <a:cs typeface="Handlee"/>
                <a:sym typeface="Handlee"/>
              </a:rPr>
              <a:t>to-do</a:t>
            </a:r>
            <a:r>
              <a:rPr lang="en" sz="2200">
                <a:solidFill>
                  <a:schemeClr val="dk1"/>
                </a:solidFill>
                <a:latin typeface="Handlee"/>
                <a:ea typeface="Handlee"/>
                <a:cs typeface="Handlee"/>
                <a:sym typeface="Handlee"/>
              </a:rPr>
              <a:t> listi.</a:t>
            </a:r>
            <a:endParaRPr sz="2200">
              <a:solidFill>
                <a:srgbClr val="323537"/>
              </a:solidFill>
              <a:latin typeface="Handlee"/>
              <a:ea typeface="Handlee"/>
              <a:cs typeface="Handlee"/>
              <a:sym typeface="Handlee"/>
            </a:endParaRPr>
          </a:p>
        </p:txBody>
      </p:sp>
      <p:pic>
        <p:nvPicPr>
          <p:cNvPr id="1915" name="Google Shape;1915;p275"/>
          <p:cNvPicPr preferRelativeResize="0"/>
          <p:nvPr/>
        </p:nvPicPr>
        <p:blipFill>
          <a:blip r:embed="rId4">
            <a:alphaModFix/>
          </a:blip>
          <a:stretch>
            <a:fillRect/>
          </a:stretch>
        </p:blipFill>
        <p:spPr>
          <a:xfrm>
            <a:off x="6665849" y="2696200"/>
            <a:ext cx="2308650" cy="2222300"/>
          </a:xfrm>
          <a:prstGeom prst="rect">
            <a:avLst/>
          </a:prstGeom>
          <a:noFill/>
          <a:ln>
            <a:noFill/>
          </a:ln>
        </p:spPr>
      </p:pic>
    </p:spTree>
  </p:cSld>
  <p:clrMapOvr>
    <a:masterClrMapping/>
  </p:clrMapOvr>
</p:sld>
</file>

<file path=ppt/slides/slide2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19" name="Shape 1919"/>
        <p:cNvGrpSpPr/>
        <p:nvPr/>
      </p:nvGrpSpPr>
      <p:grpSpPr>
        <a:xfrm>
          <a:off x="0" y="0"/>
          <a:ext cx="0" cy="0"/>
          <a:chOff x="0" y="0"/>
          <a:chExt cx="0" cy="0"/>
        </a:xfrm>
      </p:grpSpPr>
      <p:sp>
        <p:nvSpPr>
          <p:cNvPr id="1920" name="Google Shape;1920;p276"/>
          <p:cNvSpPr/>
          <p:nvPr/>
        </p:nvSpPr>
        <p:spPr>
          <a:xfrm>
            <a:off x="311700" y="1499125"/>
            <a:ext cx="8648400" cy="1752300"/>
          </a:xfrm>
          <a:prstGeom prst="roundRect">
            <a:avLst>
              <a:gd fmla="val 16667" name="adj"/>
            </a:avLst>
          </a:prstGeom>
          <a:solidFill>
            <a:srgbClr val="8ABF40"/>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276"/>
          <p:cNvSpPr txBox="1"/>
          <p:nvPr>
            <p:ph idx="1" type="body"/>
          </p:nvPr>
        </p:nvSpPr>
        <p:spPr>
          <a:xfrm>
            <a:off x="375600" y="1734475"/>
            <a:ext cx="8520600" cy="1811400"/>
          </a:xfrm>
          <a:prstGeom prst="rect">
            <a:avLst/>
          </a:prstGeom>
        </p:spPr>
        <p:txBody>
          <a:bodyPr anchorCtr="0" anchor="t" bIns="91425" lIns="91425" spcFirstLastPara="1" rIns="91425" wrap="square" tIns="91425">
            <a:normAutofit/>
          </a:bodyPr>
          <a:lstStyle/>
          <a:p>
            <a:pPr indent="0" lvl="0" marL="0" rtl="0" algn="just">
              <a:lnSpc>
                <a:spcPct val="150000"/>
              </a:lnSpc>
              <a:spcBef>
                <a:spcPts val="0"/>
              </a:spcBef>
              <a:spcAft>
                <a:spcPts val="0"/>
              </a:spcAft>
              <a:buNone/>
            </a:pPr>
            <a:r>
              <a:rPr lang="en" sz="2300">
                <a:solidFill>
                  <a:srgbClr val="EFEFEF"/>
                </a:solidFill>
                <a:latin typeface="Handlee"/>
                <a:ea typeface="Handlee"/>
                <a:cs typeface="Handlee"/>
                <a:sym typeface="Handlee"/>
              </a:rPr>
              <a:t>,,Ära kurvasta selle pärast, mida sul enam ei ole, vaid ole tänulik selle eest, et see sul oli.”</a:t>
            </a:r>
            <a:br>
              <a:rPr lang="en" sz="1000">
                <a:solidFill>
                  <a:schemeClr val="dk1"/>
                </a:solidFill>
                <a:latin typeface="Handlee"/>
                <a:ea typeface="Handlee"/>
                <a:cs typeface="Handlee"/>
                <a:sym typeface="Handlee"/>
              </a:rPr>
            </a:br>
            <a:endParaRPr>
              <a:latin typeface="Handlee"/>
              <a:ea typeface="Handlee"/>
              <a:cs typeface="Handlee"/>
              <a:sym typeface="Handlee"/>
            </a:endParaRPr>
          </a:p>
        </p:txBody>
      </p:sp>
      <p:pic>
        <p:nvPicPr>
          <p:cNvPr id="1922" name="Google Shape;1922;p276"/>
          <p:cNvPicPr preferRelativeResize="0"/>
          <p:nvPr/>
        </p:nvPicPr>
        <p:blipFill>
          <a:blip r:embed="rId3">
            <a:alphaModFix/>
          </a:blip>
          <a:stretch>
            <a:fillRect/>
          </a:stretch>
        </p:blipFill>
        <p:spPr>
          <a:xfrm>
            <a:off x="541325" y="2825050"/>
            <a:ext cx="1329326" cy="1277449"/>
          </a:xfrm>
          <a:prstGeom prst="rect">
            <a:avLst/>
          </a:prstGeom>
          <a:noFill/>
          <a:ln>
            <a:noFill/>
          </a:ln>
        </p:spPr>
      </p:pic>
    </p:spTree>
  </p:cSld>
  <p:clrMapOvr>
    <a:masterClrMapping/>
  </p:clrMapOvr>
</p:sld>
</file>

<file path=ppt/slides/slide2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26" name="Shape 1926"/>
        <p:cNvGrpSpPr/>
        <p:nvPr/>
      </p:nvGrpSpPr>
      <p:grpSpPr>
        <a:xfrm>
          <a:off x="0" y="0"/>
          <a:ext cx="0" cy="0"/>
          <a:chOff x="0" y="0"/>
          <a:chExt cx="0" cy="0"/>
        </a:xfrm>
      </p:grpSpPr>
      <p:sp>
        <p:nvSpPr>
          <p:cNvPr id="1927" name="Google Shape;1927;p27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solidFill>
                  <a:srgbClr val="323537"/>
                </a:solidFill>
                <a:latin typeface="Handlee"/>
                <a:ea typeface="Handlee"/>
                <a:cs typeface="Handlee"/>
                <a:sym typeface="Handlee"/>
              </a:rPr>
              <a:t>Elu tasakaaluratas</a:t>
            </a:r>
            <a:endParaRPr b="1">
              <a:solidFill>
                <a:srgbClr val="323537"/>
              </a:solidFill>
              <a:latin typeface="Handlee"/>
              <a:ea typeface="Handlee"/>
              <a:cs typeface="Handlee"/>
              <a:sym typeface="Handlee"/>
            </a:endParaRPr>
          </a:p>
        </p:txBody>
      </p:sp>
      <p:pic>
        <p:nvPicPr>
          <p:cNvPr id="1928" name="Google Shape;1928;p277"/>
          <p:cNvPicPr preferRelativeResize="0"/>
          <p:nvPr/>
        </p:nvPicPr>
        <p:blipFill>
          <a:blip r:embed="rId4">
            <a:alphaModFix/>
          </a:blip>
          <a:stretch>
            <a:fillRect/>
          </a:stretch>
        </p:blipFill>
        <p:spPr>
          <a:xfrm>
            <a:off x="311700" y="891425"/>
            <a:ext cx="8520602" cy="3931611"/>
          </a:xfrm>
          <a:prstGeom prst="rect">
            <a:avLst/>
          </a:prstGeom>
          <a:noFill/>
          <a:ln>
            <a:noFill/>
          </a:ln>
        </p:spPr>
      </p:pic>
    </p:spTree>
  </p:cSld>
  <p:clrMapOvr>
    <a:masterClrMapping/>
  </p:clrMapOvr>
</p:sld>
</file>

<file path=ppt/slides/slide2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2" name="Shape 1932"/>
        <p:cNvGrpSpPr/>
        <p:nvPr/>
      </p:nvGrpSpPr>
      <p:grpSpPr>
        <a:xfrm>
          <a:off x="0" y="0"/>
          <a:ext cx="0" cy="0"/>
          <a:chOff x="0" y="0"/>
          <a:chExt cx="0" cy="0"/>
        </a:xfrm>
      </p:grpSpPr>
      <p:pic>
        <p:nvPicPr>
          <p:cNvPr id="1933" name="Google Shape;1933;p278"/>
          <p:cNvPicPr preferRelativeResize="0"/>
          <p:nvPr/>
        </p:nvPicPr>
        <p:blipFill>
          <a:blip r:embed="rId3">
            <a:alphaModFix/>
          </a:blip>
          <a:stretch>
            <a:fillRect/>
          </a:stretch>
        </p:blipFill>
        <p:spPr>
          <a:xfrm>
            <a:off x="3274175" y="939825"/>
            <a:ext cx="2237800" cy="3351299"/>
          </a:xfrm>
          <a:prstGeom prst="rect">
            <a:avLst/>
          </a:prstGeom>
          <a:noFill/>
          <a:ln>
            <a:noFill/>
          </a:ln>
        </p:spPr>
      </p:pic>
    </p:spTree>
  </p:cSld>
  <p:clrMapOvr>
    <a:masterClrMapping/>
  </p:clrMapOvr>
</p:sld>
</file>

<file path=ppt/slides/slide2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37" name="Shape 1937"/>
        <p:cNvGrpSpPr/>
        <p:nvPr/>
      </p:nvGrpSpPr>
      <p:grpSpPr>
        <a:xfrm>
          <a:off x="0" y="0"/>
          <a:ext cx="0" cy="0"/>
          <a:chOff x="0" y="0"/>
          <a:chExt cx="0" cy="0"/>
        </a:xfrm>
      </p:grpSpPr>
      <p:pic>
        <p:nvPicPr>
          <p:cNvPr id="1938" name="Google Shape;1938;p279"/>
          <p:cNvPicPr preferRelativeResize="0"/>
          <p:nvPr/>
        </p:nvPicPr>
        <p:blipFill>
          <a:blip r:embed="rId4">
            <a:alphaModFix/>
          </a:blip>
          <a:stretch>
            <a:fillRect/>
          </a:stretch>
        </p:blipFill>
        <p:spPr>
          <a:xfrm>
            <a:off x="152400" y="152400"/>
            <a:ext cx="8839201" cy="4193103"/>
          </a:xfrm>
          <a:prstGeom prst="rect">
            <a:avLst/>
          </a:prstGeom>
          <a:noFill/>
          <a:ln>
            <a:noFill/>
          </a:ln>
        </p:spPr>
      </p:pic>
    </p:spTree>
  </p:cSld>
  <p:clrMapOvr>
    <a:masterClrMapping/>
  </p:clrMapOvr>
</p:sld>
</file>

<file path=ppt/slides/slide2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42" name="Shape 1942"/>
        <p:cNvGrpSpPr/>
        <p:nvPr/>
      </p:nvGrpSpPr>
      <p:grpSpPr>
        <a:xfrm>
          <a:off x="0" y="0"/>
          <a:ext cx="0" cy="0"/>
          <a:chOff x="0" y="0"/>
          <a:chExt cx="0" cy="0"/>
        </a:xfrm>
      </p:grpSpPr>
    </p:spTree>
  </p:cSld>
  <p:clrMapOvr>
    <a:masterClrMapping/>
  </p:clrMapOvr>
</p:sld>
</file>

<file path=ppt/slides/slide2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6" name="Shape 1946"/>
        <p:cNvGrpSpPr/>
        <p:nvPr/>
      </p:nvGrpSpPr>
      <p:grpSpPr>
        <a:xfrm>
          <a:off x="0" y="0"/>
          <a:ext cx="0" cy="0"/>
          <a:chOff x="0" y="0"/>
          <a:chExt cx="0" cy="0"/>
        </a:xfrm>
      </p:grpSpPr>
      <p:sp>
        <p:nvSpPr>
          <p:cNvPr id="1947" name="Google Shape;1947;p281"/>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solidFill>
                  <a:srgbClr val="323537"/>
                </a:solidFill>
              </a:rPr>
              <a:t>Infograafika ja värvikoodid</a:t>
            </a:r>
            <a:endParaRPr>
              <a:solidFill>
                <a:srgbClr val="323537"/>
              </a:solidFill>
            </a:endParaRPr>
          </a:p>
        </p:txBody>
      </p:sp>
    </p:spTree>
  </p:cSld>
  <p:clrMapOvr>
    <a:masterClrMapping/>
  </p:clrMapOvr>
</p:sld>
</file>

<file path=ppt/slides/slide2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1" name="Shape 1951"/>
        <p:cNvGrpSpPr/>
        <p:nvPr/>
      </p:nvGrpSpPr>
      <p:grpSpPr>
        <a:xfrm>
          <a:off x="0" y="0"/>
          <a:ext cx="0" cy="0"/>
          <a:chOff x="0" y="0"/>
          <a:chExt cx="0" cy="0"/>
        </a:xfrm>
      </p:grpSpPr>
      <p:sp>
        <p:nvSpPr>
          <p:cNvPr id="1952" name="Google Shape;1952;p282"/>
          <p:cNvSpPr txBox="1"/>
          <p:nvPr/>
        </p:nvSpPr>
        <p:spPr>
          <a:xfrm>
            <a:off x="684425" y="487400"/>
            <a:ext cx="645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2"/>
                </a:solidFill>
              </a:rPr>
              <a:t>Värvikoodid</a:t>
            </a:r>
            <a:endParaRPr>
              <a:solidFill>
                <a:schemeClr val="dk2"/>
              </a:solidFill>
            </a:endParaRPr>
          </a:p>
        </p:txBody>
      </p:sp>
      <p:pic>
        <p:nvPicPr>
          <p:cNvPr id="1953" name="Google Shape;1953;p282"/>
          <p:cNvPicPr preferRelativeResize="0"/>
          <p:nvPr/>
        </p:nvPicPr>
        <p:blipFill>
          <a:blip r:embed="rId3">
            <a:alphaModFix/>
          </a:blip>
          <a:stretch>
            <a:fillRect/>
          </a:stretch>
        </p:blipFill>
        <p:spPr>
          <a:xfrm>
            <a:off x="993675" y="887600"/>
            <a:ext cx="6975739" cy="3951102"/>
          </a:xfrm>
          <a:prstGeom prst="rect">
            <a:avLst/>
          </a:prstGeom>
          <a:noFill/>
          <a:ln>
            <a:noFill/>
          </a:ln>
        </p:spPr>
      </p:pic>
    </p:spTree>
  </p:cSld>
  <p:clrMapOvr>
    <a:masterClrMapping/>
  </p:clrMapOvr>
</p:sld>
</file>

<file path=ppt/slides/slide2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57" name="Shape 1957"/>
        <p:cNvGrpSpPr/>
        <p:nvPr/>
      </p:nvGrpSpPr>
      <p:grpSpPr>
        <a:xfrm>
          <a:off x="0" y="0"/>
          <a:ext cx="0" cy="0"/>
          <a:chOff x="0" y="0"/>
          <a:chExt cx="0" cy="0"/>
        </a:xfrm>
      </p:grpSpPr>
    </p:spTree>
  </p:cSld>
  <p:clrMapOvr>
    <a:masterClrMapping/>
  </p:clrMapOvr>
</p:sld>
</file>

<file path=ppt/slides/slide2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61" name="Shape 1961"/>
        <p:cNvGrpSpPr/>
        <p:nvPr/>
      </p:nvGrpSpPr>
      <p:grpSpPr>
        <a:xfrm>
          <a:off x="0" y="0"/>
          <a:ext cx="0" cy="0"/>
          <a:chOff x="0" y="0"/>
          <a:chExt cx="0" cy="0"/>
        </a:xfrm>
      </p:grpSpPr>
    </p:spTree>
  </p:cSld>
  <p:clrMapOvr>
    <a:masterClrMapping/>
  </p:clrMapOvr>
</p:sld>
</file>

<file path=ppt/slides/slide2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65" name="Shape 1965"/>
        <p:cNvGrpSpPr/>
        <p:nvPr/>
      </p:nvGrpSpPr>
      <p:grpSpPr>
        <a:xfrm>
          <a:off x="0" y="0"/>
          <a:ext cx="0" cy="0"/>
          <a:chOff x="0" y="0"/>
          <a:chExt cx="0" cy="0"/>
        </a:xfrm>
      </p:grpSpPr>
    </p:spTree>
  </p:cSld>
  <p:clrMapOvr>
    <a:masterClrMapping/>
  </p:clrMapOvr>
</p:sld>
</file>

<file path=ppt/slides/slide2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9" name="Shape 1969"/>
        <p:cNvGrpSpPr/>
        <p:nvPr/>
      </p:nvGrpSpPr>
      <p:grpSpPr>
        <a:xfrm>
          <a:off x="0" y="0"/>
          <a:ext cx="0" cy="0"/>
          <a:chOff x="0" y="0"/>
          <a:chExt cx="0" cy="0"/>
        </a:xfrm>
      </p:grpSpPr>
      <p:pic>
        <p:nvPicPr>
          <p:cNvPr id="1970" name="Google Shape;1970;p286"/>
          <p:cNvPicPr preferRelativeResize="0"/>
          <p:nvPr/>
        </p:nvPicPr>
        <p:blipFill>
          <a:blip r:embed="rId3">
            <a:alphaModFix/>
          </a:blip>
          <a:stretch>
            <a:fillRect/>
          </a:stretch>
        </p:blipFill>
        <p:spPr>
          <a:xfrm>
            <a:off x="895300" y="1112825"/>
            <a:ext cx="2622226" cy="2685825"/>
          </a:xfrm>
          <a:prstGeom prst="rect">
            <a:avLst/>
          </a:prstGeom>
          <a:noFill/>
          <a:ln>
            <a:noFill/>
          </a:ln>
        </p:spPr>
      </p:pic>
    </p:spTree>
  </p:cSld>
  <p:clrMapOvr>
    <a:masterClrMapping/>
  </p:clrMapOvr>
</p:sld>
</file>

<file path=ppt/slides/slide2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4" name="Shape 1974"/>
        <p:cNvGrpSpPr/>
        <p:nvPr/>
      </p:nvGrpSpPr>
      <p:grpSpPr>
        <a:xfrm>
          <a:off x="0" y="0"/>
          <a:ext cx="0" cy="0"/>
          <a:chOff x="0" y="0"/>
          <a:chExt cx="0" cy="0"/>
        </a:xfrm>
      </p:grpSpPr>
      <p:pic>
        <p:nvPicPr>
          <p:cNvPr id="1975" name="Google Shape;1975;p287"/>
          <p:cNvPicPr preferRelativeResize="0"/>
          <p:nvPr/>
        </p:nvPicPr>
        <p:blipFill>
          <a:blip r:embed="rId3">
            <a:alphaModFix/>
          </a:blip>
          <a:stretch>
            <a:fillRect/>
          </a:stretch>
        </p:blipFill>
        <p:spPr>
          <a:xfrm>
            <a:off x="152400" y="152400"/>
            <a:ext cx="2365556" cy="1923025"/>
          </a:xfrm>
          <a:prstGeom prst="rect">
            <a:avLst/>
          </a:prstGeom>
          <a:noFill/>
          <a:ln>
            <a:noFill/>
          </a:ln>
        </p:spPr>
      </p:pic>
      <p:pic>
        <p:nvPicPr>
          <p:cNvPr id="1976" name="Google Shape;1976;p287"/>
          <p:cNvPicPr preferRelativeResize="0"/>
          <p:nvPr/>
        </p:nvPicPr>
        <p:blipFill>
          <a:blip r:embed="rId4">
            <a:alphaModFix/>
          </a:blip>
          <a:stretch>
            <a:fillRect/>
          </a:stretch>
        </p:blipFill>
        <p:spPr>
          <a:xfrm>
            <a:off x="2811575" y="37700"/>
            <a:ext cx="1561479" cy="2920375"/>
          </a:xfrm>
          <a:prstGeom prst="rect">
            <a:avLst/>
          </a:prstGeom>
          <a:noFill/>
          <a:ln>
            <a:noFill/>
          </a:ln>
        </p:spPr>
      </p:pic>
      <p:pic>
        <p:nvPicPr>
          <p:cNvPr id="1977" name="Google Shape;1977;p287"/>
          <p:cNvPicPr preferRelativeResize="0"/>
          <p:nvPr/>
        </p:nvPicPr>
        <p:blipFill>
          <a:blip r:embed="rId5">
            <a:alphaModFix/>
          </a:blip>
          <a:stretch>
            <a:fillRect/>
          </a:stretch>
        </p:blipFill>
        <p:spPr>
          <a:xfrm>
            <a:off x="6357175" y="367501"/>
            <a:ext cx="2294301" cy="2278862"/>
          </a:xfrm>
          <a:prstGeom prst="rect">
            <a:avLst/>
          </a:prstGeom>
          <a:noFill/>
          <a:ln>
            <a:noFill/>
          </a:ln>
        </p:spPr>
      </p:pic>
      <p:pic>
        <p:nvPicPr>
          <p:cNvPr id="1978" name="Google Shape;1978;p287"/>
          <p:cNvPicPr preferRelativeResize="0"/>
          <p:nvPr/>
        </p:nvPicPr>
        <p:blipFill>
          <a:blip r:embed="rId6">
            <a:alphaModFix/>
          </a:blip>
          <a:stretch>
            <a:fillRect/>
          </a:stretch>
        </p:blipFill>
        <p:spPr>
          <a:xfrm>
            <a:off x="152400" y="2895375"/>
            <a:ext cx="2294306" cy="2095726"/>
          </a:xfrm>
          <a:prstGeom prst="rect">
            <a:avLst/>
          </a:prstGeom>
          <a:noFill/>
          <a:ln>
            <a:noFill/>
          </a:ln>
        </p:spPr>
      </p:pic>
      <p:pic>
        <p:nvPicPr>
          <p:cNvPr id="1979" name="Google Shape;1979;p287"/>
          <p:cNvPicPr preferRelativeResize="0"/>
          <p:nvPr/>
        </p:nvPicPr>
        <p:blipFill>
          <a:blip r:embed="rId7">
            <a:alphaModFix/>
          </a:blip>
          <a:stretch>
            <a:fillRect/>
          </a:stretch>
        </p:blipFill>
        <p:spPr>
          <a:xfrm>
            <a:off x="5061471" y="2680825"/>
            <a:ext cx="1430725" cy="2310275"/>
          </a:xfrm>
          <a:prstGeom prst="rect">
            <a:avLst/>
          </a:prstGeom>
          <a:noFill/>
          <a:ln>
            <a:noFill/>
          </a:ln>
        </p:spPr>
      </p:pic>
      <p:pic>
        <p:nvPicPr>
          <p:cNvPr id="1980" name="Google Shape;1980;p287"/>
          <p:cNvPicPr preferRelativeResize="0"/>
          <p:nvPr/>
        </p:nvPicPr>
        <p:blipFill rotWithShape="1">
          <a:blip r:embed="rId8">
            <a:alphaModFix/>
          </a:blip>
          <a:srcRect b="18830" l="32093" r="32553" t="22141"/>
          <a:stretch/>
        </p:blipFill>
        <p:spPr>
          <a:xfrm>
            <a:off x="2494925" y="2805525"/>
            <a:ext cx="2459630" cy="2310274"/>
          </a:xfrm>
          <a:prstGeom prst="rect">
            <a:avLst/>
          </a:prstGeom>
          <a:noFill/>
          <a:ln>
            <a:noFill/>
          </a:ln>
        </p:spPr>
      </p:pic>
      <p:pic>
        <p:nvPicPr>
          <p:cNvPr id="1981" name="Google Shape;1981;p287"/>
          <p:cNvPicPr preferRelativeResize="0"/>
          <p:nvPr/>
        </p:nvPicPr>
        <p:blipFill rotWithShape="1">
          <a:blip r:embed="rId9">
            <a:alphaModFix/>
          </a:blip>
          <a:srcRect b="0" l="13896" r="15526" t="0"/>
          <a:stretch/>
        </p:blipFill>
        <p:spPr>
          <a:xfrm>
            <a:off x="6492200" y="3173200"/>
            <a:ext cx="2412802" cy="1923016"/>
          </a:xfrm>
          <a:prstGeom prst="rect">
            <a:avLst/>
          </a:prstGeom>
          <a:noFill/>
          <a:ln>
            <a:noFill/>
          </a:ln>
        </p:spPr>
      </p:pic>
      <p:pic>
        <p:nvPicPr>
          <p:cNvPr id="1982" name="Google Shape;1982;p287"/>
          <p:cNvPicPr preferRelativeResize="0"/>
          <p:nvPr/>
        </p:nvPicPr>
        <p:blipFill>
          <a:blip r:embed="rId10">
            <a:alphaModFix/>
          </a:blip>
          <a:stretch>
            <a:fillRect/>
          </a:stretch>
        </p:blipFill>
        <p:spPr>
          <a:xfrm>
            <a:off x="4729175" y="596200"/>
            <a:ext cx="1339575" cy="2006125"/>
          </a:xfrm>
          <a:prstGeom prst="rect">
            <a:avLst/>
          </a:prstGeom>
          <a:noFill/>
          <a:ln>
            <a:noFill/>
          </a:ln>
        </p:spPr>
      </p:pic>
    </p:spTree>
  </p:cSld>
  <p:clrMapOvr>
    <a:masterClrMapping/>
  </p:clrMapOvr>
</p:sld>
</file>

<file path=ppt/slides/slide2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6" name="Shape 1986"/>
        <p:cNvGrpSpPr/>
        <p:nvPr/>
      </p:nvGrpSpPr>
      <p:grpSpPr>
        <a:xfrm>
          <a:off x="0" y="0"/>
          <a:ext cx="0" cy="0"/>
          <a:chOff x="0" y="0"/>
          <a:chExt cx="0" cy="0"/>
        </a:xfrm>
      </p:grpSpPr>
      <p:pic>
        <p:nvPicPr>
          <p:cNvPr id="1987" name="Google Shape;1987;p288"/>
          <p:cNvPicPr preferRelativeResize="0"/>
          <p:nvPr/>
        </p:nvPicPr>
        <p:blipFill>
          <a:blip r:embed="rId3">
            <a:alphaModFix/>
          </a:blip>
          <a:stretch>
            <a:fillRect/>
          </a:stretch>
        </p:blipFill>
        <p:spPr>
          <a:xfrm>
            <a:off x="520400" y="1684775"/>
            <a:ext cx="3248126" cy="3121375"/>
          </a:xfrm>
          <a:prstGeom prst="rect">
            <a:avLst/>
          </a:prstGeom>
          <a:noFill/>
          <a:ln>
            <a:noFill/>
          </a:ln>
        </p:spPr>
      </p:pic>
    </p:spTree>
  </p:cSld>
  <p:clrMapOvr>
    <a:masterClrMapping/>
  </p:clrMapOvr>
</p:sld>
</file>

<file path=ppt/slides/slide2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1" name="Shape 1991"/>
        <p:cNvGrpSpPr/>
        <p:nvPr/>
      </p:nvGrpSpPr>
      <p:grpSpPr>
        <a:xfrm>
          <a:off x="0" y="0"/>
          <a:ext cx="0" cy="0"/>
          <a:chOff x="0" y="0"/>
          <a:chExt cx="0" cy="0"/>
        </a:xfrm>
      </p:grpSpPr>
      <p:pic>
        <p:nvPicPr>
          <p:cNvPr id="1992" name="Google Shape;1992;p289"/>
          <p:cNvPicPr preferRelativeResize="0"/>
          <p:nvPr/>
        </p:nvPicPr>
        <p:blipFill>
          <a:blip r:embed="rId3">
            <a:alphaModFix/>
          </a:blip>
          <a:stretch>
            <a:fillRect/>
          </a:stretch>
        </p:blipFill>
        <p:spPr>
          <a:xfrm>
            <a:off x="4869796" y="1796825"/>
            <a:ext cx="3188075" cy="3068824"/>
          </a:xfrm>
          <a:prstGeom prst="rect">
            <a:avLst/>
          </a:prstGeom>
          <a:noFill/>
          <a:ln>
            <a:noFill/>
          </a:ln>
        </p:spPr>
      </p:pic>
    </p:spTree>
  </p:cSld>
  <p:clrMapOvr>
    <a:masterClrMapping/>
  </p:clrMapOvr>
</p:sld>
</file>

<file path=ppt/slides/slide2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6" name="Shape 1996"/>
        <p:cNvGrpSpPr/>
        <p:nvPr/>
      </p:nvGrpSpPr>
      <p:grpSpPr>
        <a:xfrm>
          <a:off x="0" y="0"/>
          <a:ext cx="0" cy="0"/>
          <a:chOff x="0" y="0"/>
          <a:chExt cx="0" cy="0"/>
        </a:xfrm>
      </p:grpSpPr>
      <p:sp>
        <p:nvSpPr>
          <p:cNvPr id="1997" name="Google Shape;1997;p290"/>
          <p:cNvSpPr/>
          <p:nvPr/>
        </p:nvSpPr>
        <p:spPr>
          <a:xfrm>
            <a:off x="5785250" y="176300"/>
            <a:ext cx="2903700" cy="2509500"/>
          </a:xfrm>
          <a:prstGeom prst="wedgeEllipseCallout">
            <a:avLst>
              <a:gd fmla="val -20833" name="adj1"/>
              <a:gd fmla="val 62500" name="adj2"/>
            </a:avLst>
          </a:prstGeom>
          <a:solidFill>
            <a:srgbClr val="97C50C"/>
          </a:solidFill>
          <a:ln cap="flat" cmpd="sng" w="9525">
            <a:solidFill>
              <a:srgbClr val="97C50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290"/>
          <p:cNvSpPr/>
          <p:nvPr/>
        </p:nvSpPr>
        <p:spPr>
          <a:xfrm>
            <a:off x="78625" y="176300"/>
            <a:ext cx="2903700" cy="2509500"/>
          </a:xfrm>
          <a:prstGeom prst="wedgeEllipseCallout">
            <a:avLst>
              <a:gd fmla="val -20833" name="adj1"/>
              <a:gd fmla="val 62500" name="adj2"/>
            </a:avLst>
          </a:prstGeom>
          <a:solidFill>
            <a:srgbClr val="FDE248"/>
          </a:solidFill>
          <a:ln cap="flat" cmpd="sng" w="9525">
            <a:solidFill>
              <a:srgbClr val="FDE24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290"/>
          <p:cNvSpPr/>
          <p:nvPr/>
        </p:nvSpPr>
        <p:spPr>
          <a:xfrm>
            <a:off x="2982325" y="2008625"/>
            <a:ext cx="2903700" cy="2509500"/>
          </a:xfrm>
          <a:prstGeom prst="wedgeEllipseCallout">
            <a:avLst>
              <a:gd fmla="val -20833" name="adj1"/>
              <a:gd fmla="val 62500" name="adj2"/>
            </a:avLst>
          </a:prstGeom>
          <a:solidFill>
            <a:srgbClr val="F9B233"/>
          </a:solidFill>
          <a:ln cap="flat" cmpd="sng" w="9525">
            <a:solidFill>
              <a:srgbClr val="F9B2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3" name="Shape 2003"/>
        <p:cNvGrpSpPr/>
        <p:nvPr/>
      </p:nvGrpSpPr>
      <p:grpSpPr>
        <a:xfrm>
          <a:off x="0" y="0"/>
          <a:ext cx="0" cy="0"/>
          <a:chOff x="0" y="0"/>
          <a:chExt cx="0" cy="0"/>
        </a:xfrm>
      </p:grpSpPr>
      <p:pic>
        <p:nvPicPr>
          <p:cNvPr id="2004" name="Google Shape;2004;p291"/>
          <p:cNvPicPr preferRelativeResize="0"/>
          <p:nvPr/>
        </p:nvPicPr>
        <p:blipFill>
          <a:blip r:embed="rId3">
            <a:alphaModFix/>
          </a:blip>
          <a:stretch>
            <a:fillRect/>
          </a:stretch>
        </p:blipFill>
        <p:spPr>
          <a:xfrm>
            <a:off x="145275" y="1400738"/>
            <a:ext cx="2891126" cy="1837774"/>
          </a:xfrm>
          <a:prstGeom prst="rect">
            <a:avLst/>
          </a:prstGeom>
          <a:noFill/>
          <a:ln>
            <a:noFill/>
          </a:ln>
        </p:spPr>
      </p:pic>
      <p:pic>
        <p:nvPicPr>
          <p:cNvPr id="2005" name="Google Shape;2005;p291"/>
          <p:cNvPicPr preferRelativeResize="0"/>
          <p:nvPr/>
        </p:nvPicPr>
        <p:blipFill>
          <a:blip r:embed="rId4">
            <a:alphaModFix/>
          </a:blip>
          <a:stretch>
            <a:fillRect/>
          </a:stretch>
        </p:blipFill>
        <p:spPr>
          <a:xfrm>
            <a:off x="3036400" y="1435938"/>
            <a:ext cx="2891126" cy="1837774"/>
          </a:xfrm>
          <a:prstGeom prst="rect">
            <a:avLst/>
          </a:prstGeom>
          <a:noFill/>
          <a:ln>
            <a:noFill/>
          </a:ln>
        </p:spPr>
      </p:pic>
      <p:pic>
        <p:nvPicPr>
          <p:cNvPr id="2006" name="Google Shape;2006;p291"/>
          <p:cNvPicPr preferRelativeResize="0"/>
          <p:nvPr/>
        </p:nvPicPr>
        <p:blipFill>
          <a:blip r:embed="rId5">
            <a:alphaModFix/>
          </a:blip>
          <a:stretch>
            <a:fillRect/>
          </a:stretch>
        </p:blipFill>
        <p:spPr>
          <a:xfrm>
            <a:off x="6479875" y="1525600"/>
            <a:ext cx="1748100" cy="1748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